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2" r:id="rId4"/>
    <p:sldId id="277" r:id="rId5"/>
    <p:sldId id="263" r:id="rId6"/>
    <p:sldId id="278" r:id="rId7"/>
    <p:sldId id="279" r:id="rId8"/>
    <p:sldId id="264" r:id="rId9"/>
    <p:sldId id="257" r:id="rId10"/>
    <p:sldId id="269" r:id="rId11"/>
    <p:sldId id="258" r:id="rId12"/>
    <p:sldId id="270" r:id="rId13"/>
    <p:sldId id="260" r:id="rId14"/>
    <p:sldId id="259" r:id="rId15"/>
    <p:sldId id="271" r:id="rId16"/>
    <p:sldId id="272" r:id="rId17"/>
    <p:sldId id="274" r:id="rId18"/>
    <p:sldId id="275" r:id="rId19"/>
    <p:sldId id="261" r:id="rId20"/>
    <p:sldId id="276" r:id="rId21"/>
    <p:sldId id="265" r:id="rId22"/>
    <p:sldId id="268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D049D6-70F7-401A-A458-7AD5C8F48C98}" v="351" dt="2023-10-22T18:31:55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9B7A14-F8C5-48DB-A652-B14463DD927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8D310D2-188E-4CA2-98F8-4BFA0801886C}">
      <dgm:prSet/>
      <dgm:spPr/>
      <dgm:t>
        <a:bodyPr/>
        <a:lstStyle/>
        <a:p>
          <a:r>
            <a:rPr lang="nl-NL" dirty="0"/>
            <a:t>Begrip over de diagnose en behandeling</a:t>
          </a:r>
          <a:endParaRPr lang="en-US" dirty="0"/>
        </a:p>
      </dgm:t>
    </dgm:pt>
    <dgm:pt modelId="{DCEDC35C-E2BE-4276-AF7C-FAF3EFD04D1D}" type="parTrans" cxnId="{66FFCCD1-3BF9-43E7-9D72-445A58882DA7}">
      <dgm:prSet/>
      <dgm:spPr/>
      <dgm:t>
        <a:bodyPr/>
        <a:lstStyle/>
        <a:p>
          <a:endParaRPr lang="en-US"/>
        </a:p>
      </dgm:t>
    </dgm:pt>
    <dgm:pt modelId="{2B5974D8-D435-47A1-AFE4-3BE0C4B25A8D}" type="sibTrans" cxnId="{66FFCCD1-3BF9-43E7-9D72-445A58882DA7}">
      <dgm:prSet/>
      <dgm:spPr/>
      <dgm:t>
        <a:bodyPr/>
        <a:lstStyle/>
        <a:p>
          <a:endParaRPr lang="en-US"/>
        </a:p>
      </dgm:t>
    </dgm:pt>
    <dgm:pt modelId="{B5FFA9DD-73B6-429E-9373-F34A5FA855A8}">
      <dgm:prSet/>
      <dgm:spPr/>
      <dgm:t>
        <a:bodyPr/>
        <a:lstStyle/>
        <a:p>
          <a:r>
            <a:rPr lang="nl-NL" dirty="0"/>
            <a:t>Kennis over mogelijke invloed dementie op relatie en communicatie</a:t>
          </a:r>
          <a:endParaRPr lang="en-US" dirty="0"/>
        </a:p>
      </dgm:t>
    </dgm:pt>
    <dgm:pt modelId="{DCA1B1D4-3167-441E-A2BE-B04B265E6BAC}" type="parTrans" cxnId="{CFC8B23E-B471-479D-8C99-1674E9C58E01}">
      <dgm:prSet/>
      <dgm:spPr/>
      <dgm:t>
        <a:bodyPr/>
        <a:lstStyle/>
        <a:p>
          <a:endParaRPr lang="en-US"/>
        </a:p>
      </dgm:t>
    </dgm:pt>
    <dgm:pt modelId="{2D6B9024-C145-4266-BFA0-553D81D0403A}" type="sibTrans" cxnId="{CFC8B23E-B471-479D-8C99-1674E9C58E01}">
      <dgm:prSet/>
      <dgm:spPr/>
      <dgm:t>
        <a:bodyPr/>
        <a:lstStyle/>
        <a:p>
          <a:endParaRPr lang="en-US"/>
        </a:p>
      </dgm:t>
    </dgm:pt>
    <dgm:pt modelId="{92150DD1-7DDB-4C9B-8412-2FCD2AFD5C68}">
      <dgm:prSet/>
      <dgm:spPr/>
      <dgm:t>
        <a:bodyPr/>
        <a:lstStyle/>
        <a:p>
          <a:r>
            <a:rPr lang="nl-NL"/>
            <a:t>Geven van communicatietips</a:t>
          </a:r>
          <a:endParaRPr lang="en-US"/>
        </a:p>
      </dgm:t>
    </dgm:pt>
    <dgm:pt modelId="{A04B8855-8C81-43F8-8956-8D3BD328CE1D}" type="parTrans" cxnId="{94E90688-60D5-40B7-8CBD-487039FD5EAF}">
      <dgm:prSet/>
      <dgm:spPr/>
      <dgm:t>
        <a:bodyPr/>
        <a:lstStyle/>
        <a:p>
          <a:endParaRPr lang="en-US"/>
        </a:p>
      </dgm:t>
    </dgm:pt>
    <dgm:pt modelId="{A74B44C6-3028-48C7-9C10-EB8677EA81F7}" type="sibTrans" cxnId="{94E90688-60D5-40B7-8CBD-487039FD5EAF}">
      <dgm:prSet/>
      <dgm:spPr/>
      <dgm:t>
        <a:bodyPr/>
        <a:lstStyle/>
        <a:p>
          <a:endParaRPr lang="en-US"/>
        </a:p>
      </dgm:t>
    </dgm:pt>
    <dgm:pt modelId="{DA9B6409-EC71-4734-8FDF-75BBDCC2F68B}" type="pres">
      <dgm:prSet presAssocID="{039B7A14-F8C5-48DB-A652-B14463DD9270}" presName="vert0" presStyleCnt="0">
        <dgm:presLayoutVars>
          <dgm:dir/>
          <dgm:animOne val="branch"/>
          <dgm:animLvl val="lvl"/>
        </dgm:presLayoutVars>
      </dgm:prSet>
      <dgm:spPr/>
    </dgm:pt>
    <dgm:pt modelId="{DC3E9592-D0A9-4C95-87C2-3D23A4BB4483}" type="pres">
      <dgm:prSet presAssocID="{F8D310D2-188E-4CA2-98F8-4BFA0801886C}" presName="thickLine" presStyleLbl="alignNode1" presStyleIdx="0" presStyleCnt="3"/>
      <dgm:spPr/>
    </dgm:pt>
    <dgm:pt modelId="{A3D0E9C0-E99A-46F3-AC68-1C67DE1E8415}" type="pres">
      <dgm:prSet presAssocID="{F8D310D2-188E-4CA2-98F8-4BFA0801886C}" presName="horz1" presStyleCnt="0"/>
      <dgm:spPr/>
    </dgm:pt>
    <dgm:pt modelId="{4A3274A0-6685-4B11-9081-9D4925A044D4}" type="pres">
      <dgm:prSet presAssocID="{F8D310D2-188E-4CA2-98F8-4BFA0801886C}" presName="tx1" presStyleLbl="revTx" presStyleIdx="0" presStyleCnt="3"/>
      <dgm:spPr/>
    </dgm:pt>
    <dgm:pt modelId="{0D358CFD-4C55-4115-A50F-D2F4B687BDFC}" type="pres">
      <dgm:prSet presAssocID="{F8D310D2-188E-4CA2-98F8-4BFA0801886C}" presName="vert1" presStyleCnt="0"/>
      <dgm:spPr/>
    </dgm:pt>
    <dgm:pt modelId="{603154E6-57CF-424B-B6E8-F68796F51E1D}" type="pres">
      <dgm:prSet presAssocID="{B5FFA9DD-73B6-429E-9373-F34A5FA855A8}" presName="thickLine" presStyleLbl="alignNode1" presStyleIdx="1" presStyleCnt="3"/>
      <dgm:spPr/>
    </dgm:pt>
    <dgm:pt modelId="{90FF7F96-17F3-4BCB-8F65-B965B89D150D}" type="pres">
      <dgm:prSet presAssocID="{B5FFA9DD-73B6-429E-9373-F34A5FA855A8}" presName="horz1" presStyleCnt="0"/>
      <dgm:spPr/>
    </dgm:pt>
    <dgm:pt modelId="{45A5F2B0-9BDA-442F-AB44-6E7C701A66E6}" type="pres">
      <dgm:prSet presAssocID="{B5FFA9DD-73B6-429E-9373-F34A5FA855A8}" presName="tx1" presStyleLbl="revTx" presStyleIdx="1" presStyleCnt="3"/>
      <dgm:spPr/>
    </dgm:pt>
    <dgm:pt modelId="{D708D754-A477-4933-80ED-07165BF53694}" type="pres">
      <dgm:prSet presAssocID="{B5FFA9DD-73B6-429E-9373-F34A5FA855A8}" presName="vert1" presStyleCnt="0"/>
      <dgm:spPr/>
    </dgm:pt>
    <dgm:pt modelId="{6FA3CDFF-C352-4ACC-9B0E-000F326BE9A7}" type="pres">
      <dgm:prSet presAssocID="{92150DD1-7DDB-4C9B-8412-2FCD2AFD5C68}" presName="thickLine" presStyleLbl="alignNode1" presStyleIdx="2" presStyleCnt="3"/>
      <dgm:spPr/>
    </dgm:pt>
    <dgm:pt modelId="{7DF94335-33BA-44B3-9BB0-F1F8DDFBC49D}" type="pres">
      <dgm:prSet presAssocID="{92150DD1-7DDB-4C9B-8412-2FCD2AFD5C68}" presName="horz1" presStyleCnt="0"/>
      <dgm:spPr/>
    </dgm:pt>
    <dgm:pt modelId="{B34170D1-5187-4BC0-8C72-A5246D0738BF}" type="pres">
      <dgm:prSet presAssocID="{92150DD1-7DDB-4C9B-8412-2FCD2AFD5C68}" presName="tx1" presStyleLbl="revTx" presStyleIdx="2" presStyleCnt="3"/>
      <dgm:spPr/>
    </dgm:pt>
    <dgm:pt modelId="{DEC248A9-43DD-4CB1-8EDC-BBC26226AB78}" type="pres">
      <dgm:prSet presAssocID="{92150DD1-7DDB-4C9B-8412-2FCD2AFD5C68}" presName="vert1" presStyleCnt="0"/>
      <dgm:spPr/>
    </dgm:pt>
  </dgm:ptLst>
  <dgm:cxnLst>
    <dgm:cxn modelId="{CFC8B23E-B471-479D-8C99-1674E9C58E01}" srcId="{039B7A14-F8C5-48DB-A652-B14463DD9270}" destId="{B5FFA9DD-73B6-429E-9373-F34A5FA855A8}" srcOrd="1" destOrd="0" parTransId="{DCA1B1D4-3167-441E-A2BE-B04B265E6BAC}" sibTransId="{2D6B9024-C145-4266-BFA0-553D81D0403A}"/>
    <dgm:cxn modelId="{94E90688-60D5-40B7-8CBD-487039FD5EAF}" srcId="{039B7A14-F8C5-48DB-A652-B14463DD9270}" destId="{92150DD1-7DDB-4C9B-8412-2FCD2AFD5C68}" srcOrd="2" destOrd="0" parTransId="{A04B8855-8C81-43F8-8956-8D3BD328CE1D}" sibTransId="{A74B44C6-3028-48C7-9C10-EB8677EA81F7}"/>
    <dgm:cxn modelId="{B9B0728E-DEE0-4556-81B4-09E629CE0B85}" type="presOf" srcId="{F8D310D2-188E-4CA2-98F8-4BFA0801886C}" destId="{4A3274A0-6685-4B11-9081-9D4925A044D4}" srcOrd="0" destOrd="0" presId="urn:microsoft.com/office/officeart/2008/layout/LinedList"/>
    <dgm:cxn modelId="{B5F7CDA6-30BF-43DF-B5BB-6EE45EEEFCAF}" type="presOf" srcId="{92150DD1-7DDB-4C9B-8412-2FCD2AFD5C68}" destId="{B34170D1-5187-4BC0-8C72-A5246D0738BF}" srcOrd="0" destOrd="0" presId="urn:microsoft.com/office/officeart/2008/layout/LinedList"/>
    <dgm:cxn modelId="{09AA39AA-9DC5-4D9D-A03F-CEBC25A2240F}" type="presOf" srcId="{039B7A14-F8C5-48DB-A652-B14463DD9270}" destId="{DA9B6409-EC71-4734-8FDF-75BBDCC2F68B}" srcOrd="0" destOrd="0" presId="urn:microsoft.com/office/officeart/2008/layout/LinedList"/>
    <dgm:cxn modelId="{66FFCCD1-3BF9-43E7-9D72-445A58882DA7}" srcId="{039B7A14-F8C5-48DB-A652-B14463DD9270}" destId="{F8D310D2-188E-4CA2-98F8-4BFA0801886C}" srcOrd="0" destOrd="0" parTransId="{DCEDC35C-E2BE-4276-AF7C-FAF3EFD04D1D}" sibTransId="{2B5974D8-D435-47A1-AFE4-3BE0C4B25A8D}"/>
    <dgm:cxn modelId="{0C63B3D9-3388-4577-9BAE-3F3C11A42A1A}" type="presOf" srcId="{B5FFA9DD-73B6-429E-9373-F34A5FA855A8}" destId="{45A5F2B0-9BDA-442F-AB44-6E7C701A66E6}" srcOrd="0" destOrd="0" presId="urn:microsoft.com/office/officeart/2008/layout/LinedList"/>
    <dgm:cxn modelId="{B0FC4345-8D65-4A2D-999D-8B91EA35E65A}" type="presParOf" srcId="{DA9B6409-EC71-4734-8FDF-75BBDCC2F68B}" destId="{DC3E9592-D0A9-4C95-87C2-3D23A4BB4483}" srcOrd="0" destOrd="0" presId="urn:microsoft.com/office/officeart/2008/layout/LinedList"/>
    <dgm:cxn modelId="{A935287D-3B82-4934-B7D2-7F0199B6830A}" type="presParOf" srcId="{DA9B6409-EC71-4734-8FDF-75BBDCC2F68B}" destId="{A3D0E9C0-E99A-46F3-AC68-1C67DE1E8415}" srcOrd="1" destOrd="0" presId="urn:microsoft.com/office/officeart/2008/layout/LinedList"/>
    <dgm:cxn modelId="{67A37C88-569D-41BE-9105-0A1DB0194437}" type="presParOf" srcId="{A3D0E9C0-E99A-46F3-AC68-1C67DE1E8415}" destId="{4A3274A0-6685-4B11-9081-9D4925A044D4}" srcOrd="0" destOrd="0" presId="urn:microsoft.com/office/officeart/2008/layout/LinedList"/>
    <dgm:cxn modelId="{C5C0438C-EC7E-43E3-ABBE-D2C19FC8C3D6}" type="presParOf" srcId="{A3D0E9C0-E99A-46F3-AC68-1C67DE1E8415}" destId="{0D358CFD-4C55-4115-A50F-D2F4B687BDFC}" srcOrd="1" destOrd="0" presId="urn:microsoft.com/office/officeart/2008/layout/LinedList"/>
    <dgm:cxn modelId="{92FA9476-0A36-4BE4-BA6F-EEC1E69CE3C1}" type="presParOf" srcId="{DA9B6409-EC71-4734-8FDF-75BBDCC2F68B}" destId="{603154E6-57CF-424B-B6E8-F68796F51E1D}" srcOrd="2" destOrd="0" presId="urn:microsoft.com/office/officeart/2008/layout/LinedList"/>
    <dgm:cxn modelId="{91EE31E9-3CAA-4B73-8B27-FD0842A6FCA8}" type="presParOf" srcId="{DA9B6409-EC71-4734-8FDF-75BBDCC2F68B}" destId="{90FF7F96-17F3-4BCB-8F65-B965B89D150D}" srcOrd="3" destOrd="0" presId="urn:microsoft.com/office/officeart/2008/layout/LinedList"/>
    <dgm:cxn modelId="{F5AF304F-E813-4E34-ACA9-D80E36F3C51B}" type="presParOf" srcId="{90FF7F96-17F3-4BCB-8F65-B965B89D150D}" destId="{45A5F2B0-9BDA-442F-AB44-6E7C701A66E6}" srcOrd="0" destOrd="0" presId="urn:microsoft.com/office/officeart/2008/layout/LinedList"/>
    <dgm:cxn modelId="{1131F3FB-CAA5-48A9-B6F1-79D58D2D6C99}" type="presParOf" srcId="{90FF7F96-17F3-4BCB-8F65-B965B89D150D}" destId="{D708D754-A477-4933-80ED-07165BF53694}" srcOrd="1" destOrd="0" presId="urn:microsoft.com/office/officeart/2008/layout/LinedList"/>
    <dgm:cxn modelId="{D7102F84-088A-47EB-B46E-4A6AEDB306B5}" type="presParOf" srcId="{DA9B6409-EC71-4734-8FDF-75BBDCC2F68B}" destId="{6FA3CDFF-C352-4ACC-9B0E-000F326BE9A7}" srcOrd="4" destOrd="0" presId="urn:microsoft.com/office/officeart/2008/layout/LinedList"/>
    <dgm:cxn modelId="{1E9E4553-3983-4EEC-A61A-1DCE03109CC8}" type="presParOf" srcId="{DA9B6409-EC71-4734-8FDF-75BBDCC2F68B}" destId="{7DF94335-33BA-44B3-9BB0-F1F8DDFBC49D}" srcOrd="5" destOrd="0" presId="urn:microsoft.com/office/officeart/2008/layout/LinedList"/>
    <dgm:cxn modelId="{D092690F-C54A-4B6F-9294-73F874C5C2BA}" type="presParOf" srcId="{7DF94335-33BA-44B3-9BB0-F1F8DDFBC49D}" destId="{B34170D1-5187-4BC0-8C72-A5246D0738BF}" srcOrd="0" destOrd="0" presId="urn:microsoft.com/office/officeart/2008/layout/LinedList"/>
    <dgm:cxn modelId="{DD981496-3AAB-4ECB-9EC8-5AF708C3E955}" type="presParOf" srcId="{7DF94335-33BA-44B3-9BB0-F1F8DDFBC49D}" destId="{DEC248A9-43DD-4CB1-8EDC-BBC26226AB7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E7A3F3-74A8-46D6-A826-67BF2570E611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D596119-8A20-473B-B123-3B3D3CF5FFF9}">
      <dgm:prSet/>
      <dgm:spPr/>
      <dgm:t>
        <a:bodyPr/>
        <a:lstStyle/>
        <a:p>
          <a:r>
            <a:rPr lang="nl-NL" dirty="0"/>
            <a:t>Waarden als veiligheid, autonomie, privacy, gelijkwaardigheid, etc.</a:t>
          </a:r>
          <a:endParaRPr lang="en-US" dirty="0"/>
        </a:p>
      </dgm:t>
    </dgm:pt>
    <dgm:pt modelId="{4D8C580A-1376-40F7-A01F-8A651E15ABEC}" type="parTrans" cxnId="{99935F65-07B1-4533-81DB-A8318F567110}">
      <dgm:prSet/>
      <dgm:spPr/>
      <dgm:t>
        <a:bodyPr/>
        <a:lstStyle/>
        <a:p>
          <a:endParaRPr lang="en-US"/>
        </a:p>
      </dgm:t>
    </dgm:pt>
    <dgm:pt modelId="{D9FE3641-178A-4B14-8032-B3A237638736}" type="sibTrans" cxnId="{99935F65-07B1-4533-81DB-A8318F567110}">
      <dgm:prSet/>
      <dgm:spPr/>
      <dgm:t>
        <a:bodyPr/>
        <a:lstStyle/>
        <a:p>
          <a:endParaRPr lang="en-US"/>
        </a:p>
      </dgm:t>
    </dgm:pt>
    <dgm:pt modelId="{0925BE84-EB5C-459B-A603-7C298BA0AA9D}">
      <dgm:prSet/>
      <dgm:spPr/>
      <dgm:t>
        <a:bodyPr/>
        <a:lstStyle/>
        <a:p>
          <a:br>
            <a:rPr lang="nl-NL" dirty="0"/>
          </a:br>
          <a:r>
            <a:rPr lang="nl-NL" dirty="0"/>
            <a:t>Waarden kunnen </a:t>
          </a:r>
        </a:p>
        <a:p>
          <a:r>
            <a:rPr lang="nl-NL" dirty="0"/>
            <a:t>wringen</a:t>
          </a:r>
          <a:endParaRPr lang="en-US" dirty="0"/>
        </a:p>
      </dgm:t>
    </dgm:pt>
    <dgm:pt modelId="{B8151F5A-1DEC-44A8-A19E-19D013EB5795}" type="parTrans" cxnId="{049CCE86-C152-4BC1-9AA6-18B00F52600F}">
      <dgm:prSet/>
      <dgm:spPr/>
      <dgm:t>
        <a:bodyPr/>
        <a:lstStyle/>
        <a:p>
          <a:endParaRPr lang="en-US"/>
        </a:p>
      </dgm:t>
    </dgm:pt>
    <dgm:pt modelId="{1168E070-5BB7-4A69-9EC1-43D32B36014B}" type="sibTrans" cxnId="{049CCE86-C152-4BC1-9AA6-18B00F52600F}">
      <dgm:prSet/>
      <dgm:spPr/>
      <dgm:t>
        <a:bodyPr/>
        <a:lstStyle/>
        <a:p>
          <a:endParaRPr lang="en-US"/>
        </a:p>
      </dgm:t>
    </dgm:pt>
    <dgm:pt modelId="{5F014BBF-7138-4741-9824-0FD1AC061486}">
      <dgm:prSet/>
      <dgm:spPr/>
      <dgm:t>
        <a:bodyPr/>
        <a:lstStyle/>
        <a:p>
          <a:r>
            <a:rPr lang="nl-NL" dirty="0"/>
            <a:t>Het gaat over of je het gesprek erover kan aangaan als het knelt</a:t>
          </a:r>
          <a:endParaRPr lang="en-US" dirty="0"/>
        </a:p>
      </dgm:t>
    </dgm:pt>
    <dgm:pt modelId="{51D306D1-5272-4895-9096-E57B30033E31}" type="parTrans" cxnId="{827F8A01-4DEA-4389-B68F-694309AF96B8}">
      <dgm:prSet/>
      <dgm:spPr/>
      <dgm:t>
        <a:bodyPr/>
        <a:lstStyle/>
        <a:p>
          <a:endParaRPr lang="en-US"/>
        </a:p>
      </dgm:t>
    </dgm:pt>
    <dgm:pt modelId="{EEF88E7E-4642-4DC9-83D4-2C4E0FAAFF75}" type="sibTrans" cxnId="{827F8A01-4DEA-4389-B68F-694309AF96B8}">
      <dgm:prSet/>
      <dgm:spPr/>
      <dgm:t>
        <a:bodyPr/>
        <a:lstStyle/>
        <a:p>
          <a:endParaRPr lang="en-US"/>
        </a:p>
      </dgm:t>
    </dgm:pt>
    <dgm:pt modelId="{386F4D31-D9A8-4A72-88A4-C8BA7659E5AA}" type="pres">
      <dgm:prSet presAssocID="{BFE7A3F3-74A8-46D6-A826-67BF2570E611}" presName="vert0" presStyleCnt="0">
        <dgm:presLayoutVars>
          <dgm:dir/>
          <dgm:animOne val="branch"/>
          <dgm:animLvl val="lvl"/>
        </dgm:presLayoutVars>
      </dgm:prSet>
      <dgm:spPr/>
    </dgm:pt>
    <dgm:pt modelId="{CB494E56-F277-4488-8DB7-B8C4AF1F6E81}" type="pres">
      <dgm:prSet presAssocID="{9D596119-8A20-473B-B123-3B3D3CF5FFF9}" presName="thickLine" presStyleLbl="alignNode1" presStyleIdx="0" presStyleCnt="3"/>
      <dgm:spPr/>
    </dgm:pt>
    <dgm:pt modelId="{1B8C732C-E207-4A47-8D9A-3C60492AD9CC}" type="pres">
      <dgm:prSet presAssocID="{9D596119-8A20-473B-B123-3B3D3CF5FFF9}" presName="horz1" presStyleCnt="0"/>
      <dgm:spPr/>
    </dgm:pt>
    <dgm:pt modelId="{3E58282B-9F33-47FB-B4E3-35F1AA971F78}" type="pres">
      <dgm:prSet presAssocID="{9D596119-8A20-473B-B123-3B3D3CF5FFF9}" presName="tx1" presStyleLbl="revTx" presStyleIdx="0" presStyleCnt="3"/>
      <dgm:spPr/>
    </dgm:pt>
    <dgm:pt modelId="{1F3FF1A0-4CC9-4276-9981-A245D853077F}" type="pres">
      <dgm:prSet presAssocID="{9D596119-8A20-473B-B123-3B3D3CF5FFF9}" presName="vert1" presStyleCnt="0"/>
      <dgm:spPr/>
    </dgm:pt>
    <dgm:pt modelId="{D5B2B9B6-E143-46BE-94BE-9A48065255A0}" type="pres">
      <dgm:prSet presAssocID="{0925BE84-EB5C-459B-A603-7C298BA0AA9D}" presName="thickLine" presStyleLbl="alignNode1" presStyleIdx="1" presStyleCnt="3"/>
      <dgm:spPr/>
    </dgm:pt>
    <dgm:pt modelId="{9CA84FA8-F506-4561-B250-66BE85B13599}" type="pres">
      <dgm:prSet presAssocID="{0925BE84-EB5C-459B-A603-7C298BA0AA9D}" presName="horz1" presStyleCnt="0"/>
      <dgm:spPr/>
    </dgm:pt>
    <dgm:pt modelId="{091874A7-863D-42A6-8D8D-84251C78C769}" type="pres">
      <dgm:prSet presAssocID="{0925BE84-EB5C-459B-A603-7C298BA0AA9D}" presName="tx1" presStyleLbl="revTx" presStyleIdx="1" presStyleCnt="3"/>
      <dgm:spPr/>
    </dgm:pt>
    <dgm:pt modelId="{B99CF90D-2CA8-4611-AB1E-794A8CC6FA32}" type="pres">
      <dgm:prSet presAssocID="{0925BE84-EB5C-459B-A603-7C298BA0AA9D}" presName="vert1" presStyleCnt="0"/>
      <dgm:spPr/>
    </dgm:pt>
    <dgm:pt modelId="{F056FBDF-B437-4CCF-B635-3DF166A00999}" type="pres">
      <dgm:prSet presAssocID="{5F014BBF-7138-4741-9824-0FD1AC061486}" presName="thickLine" presStyleLbl="alignNode1" presStyleIdx="2" presStyleCnt="3"/>
      <dgm:spPr/>
    </dgm:pt>
    <dgm:pt modelId="{7EB75110-B39B-4181-A86A-F34DC230E550}" type="pres">
      <dgm:prSet presAssocID="{5F014BBF-7138-4741-9824-0FD1AC061486}" presName="horz1" presStyleCnt="0"/>
      <dgm:spPr/>
    </dgm:pt>
    <dgm:pt modelId="{95AD2A3F-4731-4CDD-8495-0C98F701A382}" type="pres">
      <dgm:prSet presAssocID="{5F014BBF-7138-4741-9824-0FD1AC061486}" presName="tx1" presStyleLbl="revTx" presStyleIdx="2" presStyleCnt="3"/>
      <dgm:spPr/>
    </dgm:pt>
    <dgm:pt modelId="{D4E551AB-AA92-4F55-8E92-E2BD54E281DF}" type="pres">
      <dgm:prSet presAssocID="{5F014BBF-7138-4741-9824-0FD1AC061486}" presName="vert1" presStyleCnt="0"/>
      <dgm:spPr/>
    </dgm:pt>
  </dgm:ptLst>
  <dgm:cxnLst>
    <dgm:cxn modelId="{827F8A01-4DEA-4389-B68F-694309AF96B8}" srcId="{BFE7A3F3-74A8-46D6-A826-67BF2570E611}" destId="{5F014BBF-7138-4741-9824-0FD1AC061486}" srcOrd="2" destOrd="0" parTransId="{51D306D1-5272-4895-9096-E57B30033E31}" sibTransId="{EEF88E7E-4642-4DC9-83D4-2C4E0FAAFF75}"/>
    <dgm:cxn modelId="{0326641C-4C51-47A9-B733-5831A8C2CF4F}" type="presOf" srcId="{5F014BBF-7138-4741-9824-0FD1AC061486}" destId="{95AD2A3F-4731-4CDD-8495-0C98F701A382}" srcOrd="0" destOrd="0" presId="urn:microsoft.com/office/officeart/2008/layout/LinedList"/>
    <dgm:cxn modelId="{99935F65-07B1-4533-81DB-A8318F567110}" srcId="{BFE7A3F3-74A8-46D6-A826-67BF2570E611}" destId="{9D596119-8A20-473B-B123-3B3D3CF5FFF9}" srcOrd="0" destOrd="0" parTransId="{4D8C580A-1376-40F7-A01F-8A651E15ABEC}" sibTransId="{D9FE3641-178A-4B14-8032-B3A237638736}"/>
    <dgm:cxn modelId="{2DE4097C-6585-4D73-80F3-14815287E8CB}" type="presOf" srcId="{BFE7A3F3-74A8-46D6-A826-67BF2570E611}" destId="{386F4D31-D9A8-4A72-88A4-C8BA7659E5AA}" srcOrd="0" destOrd="0" presId="urn:microsoft.com/office/officeart/2008/layout/LinedList"/>
    <dgm:cxn modelId="{D42F4F7C-08B8-45D9-8EB8-0CE58273CB2C}" type="presOf" srcId="{9D596119-8A20-473B-B123-3B3D3CF5FFF9}" destId="{3E58282B-9F33-47FB-B4E3-35F1AA971F78}" srcOrd="0" destOrd="0" presId="urn:microsoft.com/office/officeart/2008/layout/LinedList"/>
    <dgm:cxn modelId="{02F03E85-C595-40D3-A886-FD9CB2FAAB9D}" type="presOf" srcId="{0925BE84-EB5C-459B-A603-7C298BA0AA9D}" destId="{091874A7-863D-42A6-8D8D-84251C78C769}" srcOrd="0" destOrd="0" presId="urn:microsoft.com/office/officeart/2008/layout/LinedList"/>
    <dgm:cxn modelId="{049CCE86-C152-4BC1-9AA6-18B00F52600F}" srcId="{BFE7A3F3-74A8-46D6-A826-67BF2570E611}" destId="{0925BE84-EB5C-459B-A603-7C298BA0AA9D}" srcOrd="1" destOrd="0" parTransId="{B8151F5A-1DEC-44A8-A19E-19D013EB5795}" sibTransId="{1168E070-5BB7-4A69-9EC1-43D32B36014B}"/>
    <dgm:cxn modelId="{8D4B1C45-3D82-4013-A4B9-7D7A41F031B0}" type="presParOf" srcId="{386F4D31-D9A8-4A72-88A4-C8BA7659E5AA}" destId="{CB494E56-F277-4488-8DB7-B8C4AF1F6E81}" srcOrd="0" destOrd="0" presId="urn:microsoft.com/office/officeart/2008/layout/LinedList"/>
    <dgm:cxn modelId="{14E6576F-5988-4AE4-A72C-E076F1CFD0A5}" type="presParOf" srcId="{386F4D31-D9A8-4A72-88A4-C8BA7659E5AA}" destId="{1B8C732C-E207-4A47-8D9A-3C60492AD9CC}" srcOrd="1" destOrd="0" presId="urn:microsoft.com/office/officeart/2008/layout/LinedList"/>
    <dgm:cxn modelId="{C005A234-215E-4BDB-8B8A-6238D2B52FAB}" type="presParOf" srcId="{1B8C732C-E207-4A47-8D9A-3C60492AD9CC}" destId="{3E58282B-9F33-47FB-B4E3-35F1AA971F78}" srcOrd="0" destOrd="0" presId="urn:microsoft.com/office/officeart/2008/layout/LinedList"/>
    <dgm:cxn modelId="{C01B6C7D-7A0E-47E3-B763-33DED4972E62}" type="presParOf" srcId="{1B8C732C-E207-4A47-8D9A-3C60492AD9CC}" destId="{1F3FF1A0-4CC9-4276-9981-A245D853077F}" srcOrd="1" destOrd="0" presId="urn:microsoft.com/office/officeart/2008/layout/LinedList"/>
    <dgm:cxn modelId="{7DA92097-2D47-4462-A9CB-0365E8A6C9F5}" type="presParOf" srcId="{386F4D31-D9A8-4A72-88A4-C8BA7659E5AA}" destId="{D5B2B9B6-E143-46BE-94BE-9A48065255A0}" srcOrd="2" destOrd="0" presId="urn:microsoft.com/office/officeart/2008/layout/LinedList"/>
    <dgm:cxn modelId="{A9B54503-7B21-4646-A980-955B42A0ADF6}" type="presParOf" srcId="{386F4D31-D9A8-4A72-88A4-C8BA7659E5AA}" destId="{9CA84FA8-F506-4561-B250-66BE85B13599}" srcOrd="3" destOrd="0" presId="urn:microsoft.com/office/officeart/2008/layout/LinedList"/>
    <dgm:cxn modelId="{9AC2303A-80D7-4B1B-9F96-A69E6A4CF68F}" type="presParOf" srcId="{9CA84FA8-F506-4561-B250-66BE85B13599}" destId="{091874A7-863D-42A6-8D8D-84251C78C769}" srcOrd="0" destOrd="0" presId="urn:microsoft.com/office/officeart/2008/layout/LinedList"/>
    <dgm:cxn modelId="{0A699EE0-A494-4F38-868F-DB6DDE0967F0}" type="presParOf" srcId="{9CA84FA8-F506-4561-B250-66BE85B13599}" destId="{B99CF90D-2CA8-4611-AB1E-794A8CC6FA32}" srcOrd="1" destOrd="0" presId="urn:microsoft.com/office/officeart/2008/layout/LinedList"/>
    <dgm:cxn modelId="{9B000DE4-BBAB-4A4E-86B2-CD16202496A3}" type="presParOf" srcId="{386F4D31-D9A8-4A72-88A4-C8BA7659E5AA}" destId="{F056FBDF-B437-4CCF-B635-3DF166A00999}" srcOrd="4" destOrd="0" presId="urn:microsoft.com/office/officeart/2008/layout/LinedList"/>
    <dgm:cxn modelId="{1E7D3883-12AA-49B2-B1F4-B46E9DF54072}" type="presParOf" srcId="{386F4D31-D9A8-4A72-88A4-C8BA7659E5AA}" destId="{7EB75110-B39B-4181-A86A-F34DC230E550}" srcOrd="5" destOrd="0" presId="urn:microsoft.com/office/officeart/2008/layout/LinedList"/>
    <dgm:cxn modelId="{321BA074-F32D-4F6C-B5C3-27C95E2C4648}" type="presParOf" srcId="{7EB75110-B39B-4181-A86A-F34DC230E550}" destId="{95AD2A3F-4731-4CDD-8495-0C98F701A382}" srcOrd="0" destOrd="0" presId="urn:microsoft.com/office/officeart/2008/layout/LinedList"/>
    <dgm:cxn modelId="{2CA1DAF2-0617-4A79-9448-88A1E3FB933B}" type="presParOf" srcId="{7EB75110-B39B-4181-A86A-F34DC230E550}" destId="{D4E551AB-AA92-4F55-8E92-E2BD54E281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E7A3F3-74A8-46D6-A826-67BF2570E611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D596119-8A20-473B-B123-3B3D3CF5FFF9}">
      <dgm:prSet/>
      <dgm:spPr/>
      <dgm:t>
        <a:bodyPr/>
        <a:lstStyle/>
        <a:p>
          <a:r>
            <a:rPr lang="nl-NL" dirty="0"/>
            <a:t>Belang van goede gezondheid</a:t>
          </a:r>
          <a:endParaRPr lang="en-US" dirty="0"/>
        </a:p>
      </dgm:t>
    </dgm:pt>
    <dgm:pt modelId="{4D8C580A-1376-40F7-A01F-8A651E15ABEC}" type="parTrans" cxnId="{99935F65-07B1-4533-81DB-A8318F567110}">
      <dgm:prSet/>
      <dgm:spPr/>
      <dgm:t>
        <a:bodyPr/>
        <a:lstStyle/>
        <a:p>
          <a:endParaRPr lang="en-US"/>
        </a:p>
      </dgm:t>
    </dgm:pt>
    <dgm:pt modelId="{D9FE3641-178A-4B14-8032-B3A237638736}" type="sibTrans" cxnId="{99935F65-07B1-4533-81DB-A8318F567110}">
      <dgm:prSet/>
      <dgm:spPr/>
      <dgm:t>
        <a:bodyPr/>
        <a:lstStyle/>
        <a:p>
          <a:endParaRPr lang="en-US"/>
        </a:p>
      </dgm:t>
    </dgm:pt>
    <dgm:pt modelId="{0925BE84-EB5C-459B-A603-7C298BA0AA9D}">
      <dgm:prSet/>
      <dgm:spPr/>
      <dgm:t>
        <a:bodyPr/>
        <a:lstStyle/>
        <a:p>
          <a:br>
            <a:rPr lang="nl-NL" dirty="0"/>
          </a:br>
          <a:r>
            <a:rPr lang="nl-NL" dirty="0"/>
            <a:t>Uitleg over stress en coping</a:t>
          </a:r>
          <a:endParaRPr lang="en-US" dirty="0"/>
        </a:p>
      </dgm:t>
    </dgm:pt>
    <dgm:pt modelId="{B8151F5A-1DEC-44A8-A19E-19D013EB5795}" type="parTrans" cxnId="{049CCE86-C152-4BC1-9AA6-18B00F52600F}">
      <dgm:prSet/>
      <dgm:spPr/>
      <dgm:t>
        <a:bodyPr/>
        <a:lstStyle/>
        <a:p>
          <a:endParaRPr lang="en-US"/>
        </a:p>
      </dgm:t>
    </dgm:pt>
    <dgm:pt modelId="{1168E070-5BB7-4A69-9EC1-43D32B36014B}" type="sibTrans" cxnId="{049CCE86-C152-4BC1-9AA6-18B00F52600F}">
      <dgm:prSet/>
      <dgm:spPr/>
      <dgm:t>
        <a:bodyPr/>
        <a:lstStyle/>
        <a:p>
          <a:endParaRPr lang="en-US"/>
        </a:p>
      </dgm:t>
    </dgm:pt>
    <dgm:pt modelId="{5F014BBF-7138-4741-9824-0FD1AC061486}">
      <dgm:prSet/>
      <dgm:spPr/>
      <dgm:t>
        <a:bodyPr/>
        <a:lstStyle/>
        <a:p>
          <a:r>
            <a:rPr lang="nl-NL" dirty="0"/>
            <a:t>Activiteiten</a:t>
          </a:r>
          <a:endParaRPr lang="en-US" dirty="0"/>
        </a:p>
      </dgm:t>
    </dgm:pt>
    <dgm:pt modelId="{51D306D1-5272-4895-9096-E57B30033E31}" type="parTrans" cxnId="{827F8A01-4DEA-4389-B68F-694309AF96B8}">
      <dgm:prSet/>
      <dgm:spPr/>
      <dgm:t>
        <a:bodyPr/>
        <a:lstStyle/>
        <a:p>
          <a:endParaRPr lang="en-US"/>
        </a:p>
      </dgm:t>
    </dgm:pt>
    <dgm:pt modelId="{EEF88E7E-4642-4DC9-83D4-2C4E0FAAFF75}" type="sibTrans" cxnId="{827F8A01-4DEA-4389-B68F-694309AF96B8}">
      <dgm:prSet/>
      <dgm:spPr/>
      <dgm:t>
        <a:bodyPr/>
        <a:lstStyle/>
        <a:p>
          <a:endParaRPr lang="en-US"/>
        </a:p>
      </dgm:t>
    </dgm:pt>
    <dgm:pt modelId="{386F4D31-D9A8-4A72-88A4-C8BA7659E5AA}" type="pres">
      <dgm:prSet presAssocID="{BFE7A3F3-74A8-46D6-A826-67BF2570E611}" presName="vert0" presStyleCnt="0">
        <dgm:presLayoutVars>
          <dgm:dir/>
          <dgm:animOne val="branch"/>
          <dgm:animLvl val="lvl"/>
        </dgm:presLayoutVars>
      </dgm:prSet>
      <dgm:spPr/>
    </dgm:pt>
    <dgm:pt modelId="{CB494E56-F277-4488-8DB7-B8C4AF1F6E81}" type="pres">
      <dgm:prSet presAssocID="{9D596119-8A20-473B-B123-3B3D3CF5FFF9}" presName="thickLine" presStyleLbl="alignNode1" presStyleIdx="0" presStyleCnt="3"/>
      <dgm:spPr/>
    </dgm:pt>
    <dgm:pt modelId="{1B8C732C-E207-4A47-8D9A-3C60492AD9CC}" type="pres">
      <dgm:prSet presAssocID="{9D596119-8A20-473B-B123-3B3D3CF5FFF9}" presName="horz1" presStyleCnt="0"/>
      <dgm:spPr/>
    </dgm:pt>
    <dgm:pt modelId="{3E58282B-9F33-47FB-B4E3-35F1AA971F78}" type="pres">
      <dgm:prSet presAssocID="{9D596119-8A20-473B-B123-3B3D3CF5FFF9}" presName="tx1" presStyleLbl="revTx" presStyleIdx="0" presStyleCnt="3"/>
      <dgm:spPr/>
    </dgm:pt>
    <dgm:pt modelId="{1F3FF1A0-4CC9-4276-9981-A245D853077F}" type="pres">
      <dgm:prSet presAssocID="{9D596119-8A20-473B-B123-3B3D3CF5FFF9}" presName="vert1" presStyleCnt="0"/>
      <dgm:spPr/>
    </dgm:pt>
    <dgm:pt modelId="{D5B2B9B6-E143-46BE-94BE-9A48065255A0}" type="pres">
      <dgm:prSet presAssocID="{0925BE84-EB5C-459B-A603-7C298BA0AA9D}" presName="thickLine" presStyleLbl="alignNode1" presStyleIdx="1" presStyleCnt="3"/>
      <dgm:spPr/>
    </dgm:pt>
    <dgm:pt modelId="{9CA84FA8-F506-4561-B250-66BE85B13599}" type="pres">
      <dgm:prSet presAssocID="{0925BE84-EB5C-459B-A603-7C298BA0AA9D}" presName="horz1" presStyleCnt="0"/>
      <dgm:spPr/>
    </dgm:pt>
    <dgm:pt modelId="{091874A7-863D-42A6-8D8D-84251C78C769}" type="pres">
      <dgm:prSet presAssocID="{0925BE84-EB5C-459B-A603-7C298BA0AA9D}" presName="tx1" presStyleLbl="revTx" presStyleIdx="1" presStyleCnt="3"/>
      <dgm:spPr/>
    </dgm:pt>
    <dgm:pt modelId="{B99CF90D-2CA8-4611-AB1E-794A8CC6FA32}" type="pres">
      <dgm:prSet presAssocID="{0925BE84-EB5C-459B-A603-7C298BA0AA9D}" presName="vert1" presStyleCnt="0"/>
      <dgm:spPr/>
    </dgm:pt>
    <dgm:pt modelId="{F056FBDF-B437-4CCF-B635-3DF166A00999}" type="pres">
      <dgm:prSet presAssocID="{5F014BBF-7138-4741-9824-0FD1AC061486}" presName="thickLine" presStyleLbl="alignNode1" presStyleIdx="2" presStyleCnt="3"/>
      <dgm:spPr/>
    </dgm:pt>
    <dgm:pt modelId="{7EB75110-B39B-4181-A86A-F34DC230E550}" type="pres">
      <dgm:prSet presAssocID="{5F014BBF-7138-4741-9824-0FD1AC061486}" presName="horz1" presStyleCnt="0"/>
      <dgm:spPr/>
    </dgm:pt>
    <dgm:pt modelId="{95AD2A3F-4731-4CDD-8495-0C98F701A382}" type="pres">
      <dgm:prSet presAssocID="{5F014BBF-7138-4741-9824-0FD1AC061486}" presName="tx1" presStyleLbl="revTx" presStyleIdx="2" presStyleCnt="3"/>
      <dgm:spPr/>
    </dgm:pt>
    <dgm:pt modelId="{D4E551AB-AA92-4F55-8E92-E2BD54E281DF}" type="pres">
      <dgm:prSet presAssocID="{5F014BBF-7138-4741-9824-0FD1AC061486}" presName="vert1" presStyleCnt="0"/>
      <dgm:spPr/>
    </dgm:pt>
  </dgm:ptLst>
  <dgm:cxnLst>
    <dgm:cxn modelId="{827F8A01-4DEA-4389-B68F-694309AF96B8}" srcId="{BFE7A3F3-74A8-46D6-A826-67BF2570E611}" destId="{5F014BBF-7138-4741-9824-0FD1AC061486}" srcOrd="2" destOrd="0" parTransId="{51D306D1-5272-4895-9096-E57B30033E31}" sibTransId="{EEF88E7E-4642-4DC9-83D4-2C4E0FAAFF75}"/>
    <dgm:cxn modelId="{0326641C-4C51-47A9-B733-5831A8C2CF4F}" type="presOf" srcId="{5F014BBF-7138-4741-9824-0FD1AC061486}" destId="{95AD2A3F-4731-4CDD-8495-0C98F701A382}" srcOrd="0" destOrd="0" presId="urn:microsoft.com/office/officeart/2008/layout/LinedList"/>
    <dgm:cxn modelId="{99935F65-07B1-4533-81DB-A8318F567110}" srcId="{BFE7A3F3-74A8-46D6-A826-67BF2570E611}" destId="{9D596119-8A20-473B-B123-3B3D3CF5FFF9}" srcOrd="0" destOrd="0" parTransId="{4D8C580A-1376-40F7-A01F-8A651E15ABEC}" sibTransId="{D9FE3641-178A-4B14-8032-B3A237638736}"/>
    <dgm:cxn modelId="{2DE4097C-6585-4D73-80F3-14815287E8CB}" type="presOf" srcId="{BFE7A3F3-74A8-46D6-A826-67BF2570E611}" destId="{386F4D31-D9A8-4A72-88A4-C8BA7659E5AA}" srcOrd="0" destOrd="0" presId="urn:microsoft.com/office/officeart/2008/layout/LinedList"/>
    <dgm:cxn modelId="{D42F4F7C-08B8-45D9-8EB8-0CE58273CB2C}" type="presOf" srcId="{9D596119-8A20-473B-B123-3B3D3CF5FFF9}" destId="{3E58282B-9F33-47FB-B4E3-35F1AA971F78}" srcOrd="0" destOrd="0" presId="urn:microsoft.com/office/officeart/2008/layout/LinedList"/>
    <dgm:cxn modelId="{02F03E85-C595-40D3-A886-FD9CB2FAAB9D}" type="presOf" srcId="{0925BE84-EB5C-459B-A603-7C298BA0AA9D}" destId="{091874A7-863D-42A6-8D8D-84251C78C769}" srcOrd="0" destOrd="0" presId="urn:microsoft.com/office/officeart/2008/layout/LinedList"/>
    <dgm:cxn modelId="{049CCE86-C152-4BC1-9AA6-18B00F52600F}" srcId="{BFE7A3F3-74A8-46D6-A826-67BF2570E611}" destId="{0925BE84-EB5C-459B-A603-7C298BA0AA9D}" srcOrd="1" destOrd="0" parTransId="{B8151F5A-1DEC-44A8-A19E-19D013EB5795}" sibTransId="{1168E070-5BB7-4A69-9EC1-43D32B36014B}"/>
    <dgm:cxn modelId="{8D4B1C45-3D82-4013-A4B9-7D7A41F031B0}" type="presParOf" srcId="{386F4D31-D9A8-4A72-88A4-C8BA7659E5AA}" destId="{CB494E56-F277-4488-8DB7-B8C4AF1F6E81}" srcOrd="0" destOrd="0" presId="urn:microsoft.com/office/officeart/2008/layout/LinedList"/>
    <dgm:cxn modelId="{14E6576F-5988-4AE4-A72C-E076F1CFD0A5}" type="presParOf" srcId="{386F4D31-D9A8-4A72-88A4-C8BA7659E5AA}" destId="{1B8C732C-E207-4A47-8D9A-3C60492AD9CC}" srcOrd="1" destOrd="0" presId="urn:microsoft.com/office/officeart/2008/layout/LinedList"/>
    <dgm:cxn modelId="{C005A234-215E-4BDB-8B8A-6238D2B52FAB}" type="presParOf" srcId="{1B8C732C-E207-4A47-8D9A-3C60492AD9CC}" destId="{3E58282B-9F33-47FB-B4E3-35F1AA971F78}" srcOrd="0" destOrd="0" presId="urn:microsoft.com/office/officeart/2008/layout/LinedList"/>
    <dgm:cxn modelId="{C01B6C7D-7A0E-47E3-B763-33DED4972E62}" type="presParOf" srcId="{1B8C732C-E207-4A47-8D9A-3C60492AD9CC}" destId="{1F3FF1A0-4CC9-4276-9981-A245D853077F}" srcOrd="1" destOrd="0" presId="urn:microsoft.com/office/officeart/2008/layout/LinedList"/>
    <dgm:cxn modelId="{7DA92097-2D47-4462-A9CB-0365E8A6C9F5}" type="presParOf" srcId="{386F4D31-D9A8-4A72-88A4-C8BA7659E5AA}" destId="{D5B2B9B6-E143-46BE-94BE-9A48065255A0}" srcOrd="2" destOrd="0" presId="urn:microsoft.com/office/officeart/2008/layout/LinedList"/>
    <dgm:cxn modelId="{A9B54503-7B21-4646-A980-955B42A0ADF6}" type="presParOf" srcId="{386F4D31-D9A8-4A72-88A4-C8BA7659E5AA}" destId="{9CA84FA8-F506-4561-B250-66BE85B13599}" srcOrd="3" destOrd="0" presId="urn:microsoft.com/office/officeart/2008/layout/LinedList"/>
    <dgm:cxn modelId="{9AC2303A-80D7-4B1B-9F96-A69E6A4CF68F}" type="presParOf" srcId="{9CA84FA8-F506-4561-B250-66BE85B13599}" destId="{091874A7-863D-42A6-8D8D-84251C78C769}" srcOrd="0" destOrd="0" presId="urn:microsoft.com/office/officeart/2008/layout/LinedList"/>
    <dgm:cxn modelId="{0A699EE0-A494-4F38-868F-DB6DDE0967F0}" type="presParOf" srcId="{9CA84FA8-F506-4561-B250-66BE85B13599}" destId="{B99CF90D-2CA8-4611-AB1E-794A8CC6FA32}" srcOrd="1" destOrd="0" presId="urn:microsoft.com/office/officeart/2008/layout/LinedList"/>
    <dgm:cxn modelId="{9B000DE4-BBAB-4A4E-86B2-CD16202496A3}" type="presParOf" srcId="{386F4D31-D9A8-4A72-88A4-C8BA7659E5AA}" destId="{F056FBDF-B437-4CCF-B635-3DF166A00999}" srcOrd="4" destOrd="0" presId="urn:microsoft.com/office/officeart/2008/layout/LinedList"/>
    <dgm:cxn modelId="{1E7D3883-12AA-49B2-B1F4-B46E9DF54072}" type="presParOf" srcId="{386F4D31-D9A8-4A72-88A4-C8BA7659E5AA}" destId="{7EB75110-B39B-4181-A86A-F34DC230E550}" srcOrd="5" destOrd="0" presId="urn:microsoft.com/office/officeart/2008/layout/LinedList"/>
    <dgm:cxn modelId="{321BA074-F32D-4F6C-B5C3-27C95E2C4648}" type="presParOf" srcId="{7EB75110-B39B-4181-A86A-F34DC230E550}" destId="{95AD2A3F-4731-4CDD-8495-0C98F701A382}" srcOrd="0" destOrd="0" presId="urn:microsoft.com/office/officeart/2008/layout/LinedList"/>
    <dgm:cxn modelId="{2CA1DAF2-0617-4A79-9448-88A1E3FB933B}" type="presParOf" srcId="{7EB75110-B39B-4181-A86A-F34DC230E550}" destId="{D4E551AB-AA92-4F55-8E92-E2BD54E281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E7A3F3-74A8-46D6-A826-67BF2570E611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D596119-8A20-473B-B123-3B3D3CF5FFF9}">
      <dgm:prSet/>
      <dgm:spPr/>
      <dgm:t>
        <a:bodyPr/>
        <a:lstStyle/>
        <a:p>
          <a:r>
            <a:rPr lang="nl-NL" dirty="0"/>
            <a:t>Inzichtelijk maken van voorkeuren</a:t>
          </a:r>
          <a:endParaRPr lang="en-US" dirty="0"/>
        </a:p>
      </dgm:t>
    </dgm:pt>
    <dgm:pt modelId="{4D8C580A-1376-40F7-A01F-8A651E15ABEC}" type="parTrans" cxnId="{99935F65-07B1-4533-81DB-A8318F567110}">
      <dgm:prSet/>
      <dgm:spPr/>
      <dgm:t>
        <a:bodyPr/>
        <a:lstStyle/>
        <a:p>
          <a:endParaRPr lang="en-US"/>
        </a:p>
      </dgm:t>
    </dgm:pt>
    <dgm:pt modelId="{D9FE3641-178A-4B14-8032-B3A237638736}" type="sibTrans" cxnId="{99935F65-07B1-4533-81DB-A8318F567110}">
      <dgm:prSet/>
      <dgm:spPr/>
      <dgm:t>
        <a:bodyPr/>
        <a:lstStyle/>
        <a:p>
          <a:endParaRPr lang="en-US"/>
        </a:p>
      </dgm:t>
    </dgm:pt>
    <dgm:pt modelId="{0925BE84-EB5C-459B-A603-7C298BA0AA9D}">
      <dgm:prSet/>
      <dgm:spPr/>
      <dgm:t>
        <a:bodyPr/>
        <a:lstStyle/>
        <a:p>
          <a:r>
            <a:rPr lang="nl-NL" dirty="0"/>
            <a:t>Hulp inschakelen, wanneer doe je dat?</a:t>
          </a:r>
        </a:p>
      </dgm:t>
    </dgm:pt>
    <dgm:pt modelId="{B8151F5A-1DEC-44A8-A19E-19D013EB5795}" type="parTrans" cxnId="{049CCE86-C152-4BC1-9AA6-18B00F52600F}">
      <dgm:prSet/>
      <dgm:spPr/>
      <dgm:t>
        <a:bodyPr/>
        <a:lstStyle/>
        <a:p>
          <a:endParaRPr lang="en-US"/>
        </a:p>
      </dgm:t>
    </dgm:pt>
    <dgm:pt modelId="{1168E070-5BB7-4A69-9EC1-43D32B36014B}" type="sibTrans" cxnId="{049CCE86-C152-4BC1-9AA6-18B00F52600F}">
      <dgm:prSet/>
      <dgm:spPr/>
      <dgm:t>
        <a:bodyPr/>
        <a:lstStyle/>
        <a:p>
          <a:endParaRPr lang="en-US"/>
        </a:p>
      </dgm:t>
    </dgm:pt>
    <dgm:pt modelId="{5F014BBF-7138-4741-9824-0FD1AC061486}">
      <dgm:prSet/>
      <dgm:spPr/>
      <dgm:t>
        <a:bodyPr/>
        <a:lstStyle/>
        <a:p>
          <a:r>
            <a:rPr lang="nl-NL" dirty="0"/>
            <a:t>Belasting mantelzorger verminderen</a:t>
          </a:r>
          <a:endParaRPr lang="en-US" dirty="0"/>
        </a:p>
      </dgm:t>
    </dgm:pt>
    <dgm:pt modelId="{51D306D1-5272-4895-9096-E57B30033E31}" type="parTrans" cxnId="{827F8A01-4DEA-4389-B68F-694309AF96B8}">
      <dgm:prSet/>
      <dgm:spPr/>
      <dgm:t>
        <a:bodyPr/>
        <a:lstStyle/>
        <a:p>
          <a:endParaRPr lang="en-US"/>
        </a:p>
      </dgm:t>
    </dgm:pt>
    <dgm:pt modelId="{EEF88E7E-4642-4DC9-83D4-2C4E0FAAFF75}" type="sibTrans" cxnId="{827F8A01-4DEA-4389-B68F-694309AF96B8}">
      <dgm:prSet/>
      <dgm:spPr/>
      <dgm:t>
        <a:bodyPr/>
        <a:lstStyle/>
        <a:p>
          <a:endParaRPr lang="en-US"/>
        </a:p>
      </dgm:t>
    </dgm:pt>
    <dgm:pt modelId="{386F4D31-D9A8-4A72-88A4-C8BA7659E5AA}" type="pres">
      <dgm:prSet presAssocID="{BFE7A3F3-74A8-46D6-A826-67BF2570E611}" presName="vert0" presStyleCnt="0">
        <dgm:presLayoutVars>
          <dgm:dir/>
          <dgm:animOne val="branch"/>
          <dgm:animLvl val="lvl"/>
        </dgm:presLayoutVars>
      </dgm:prSet>
      <dgm:spPr/>
    </dgm:pt>
    <dgm:pt modelId="{CB494E56-F277-4488-8DB7-B8C4AF1F6E81}" type="pres">
      <dgm:prSet presAssocID="{9D596119-8A20-473B-B123-3B3D3CF5FFF9}" presName="thickLine" presStyleLbl="alignNode1" presStyleIdx="0" presStyleCnt="3"/>
      <dgm:spPr/>
    </dgm:pt>
    <dgm:pt modelId="{1B8C732C-E207-4A47-8D9A-3C60492AD9CC}" type="pres">
      <dgm:prSet presAssocID="{9D596119-8A20-473B-B123-3B3D3CF5FFF9}" presName="horz1" presStyleCnt="0"/>
      <dgm:spPr/>
    </dgm:pt>
    <dgm:pt modelId="{3E58282B-9F33-47FB-B4E3-35F1AA971F78}" type="pres">
      <dgm:prSet presAssocID="{9D596119-8A20-473B-B123-3B3D3CF5FFF9}" presName="tx1" presStyleLbl="revTx" presStyleIdx="0" presStyleCnt="3"/>
      <dgm:spPr/>
    </dgm:pt>
    <dgm:pt modelId="{1F3FF1A0-4CC9-4276-9981-A245D853077F}" type="pres">
      <dgm:prSet presAssocID="{9D596119-8A20-473B-B123-3B3D3CF5FFF9}" presName="vert1" presStyleCnt="0"/>
      <dgm:spPr/>
    </dgm:pt>
    <dgm:pt modelId="{D5B2B9B6-E143-46BE-94BE-9A48065255A0}" type="pres">
      <dgm:prSet presAssocID="{0925BE84-EB5C-459B-A603-7C298BA0AA9D}" presName="thickLine" presStyleLbl="alignNode1" presStyleIdx="1" presStyleCnt="3"/>
      <dgm:spPr/>
    </dgm:pt>
    <dgm:pt modelId="{9CA84FA8-F506-4561-B250-66BE85B13599}" type="pres">
      <dgm:prSet presAssocID="{0925BE84-EB5C-459B-A603-7C298BA0AA9D}" presName="horz1" presStyleCnt="0"/>
      <dgm:spPr/>
    </dgm:pt>
    <dgm:pt modelId="{091874A7-863D-42A6-8D8D-84251C78C769}" type="pres">
      <dgm:prSet presAssocID="{0925BE84-EB5C-459B-A603-7C298BA0AA9D}" presName="tx1" presStyleLbl="revTx" presStyleIdx="1" presStyleCnt="3"/>
      <dgm:spPr/>
    </dgm:pt>
    <dgm:pt modelId="{B99CF90D-2CA8-4611-AB1E-794A8CC6FA32}" type="pres">
      <dgm:prSet presAssocID="{0925BE84-EB5C-459B-A603-7C298BA0AA9D}" presName="vert1" presStyleCnt="0"/>
      <dgm:spPr/>
    </dgm:pt>
    <dgm:pt modelId="{F056FBDF-B437-4CCF-B635-3DF166A00999}" type="pres">
      <dgm:prSet presAssocID="{5F014BBF-7138-4741-9824-0FD1AC061486}" presName="thickLine" presStyleLbl="alignNode1" presStyleIdx="2" presStyleCnt="3"/>
      <dgm:spPr/>
    </dgm:pt>
    <dgm:pt modelId="{7EB75110-B39B-4181-A86A-F34DC230E550}" type="pres">
      <dgm:prSet presAssocID="{5F014BBF-7138-4741-9824-0FD1AC061486}" presName="horz1" presStyleCnt="0"/>
      <dgm:spPr/>
    </dgm:pt>
    <dgm:pt modelId="{95AD2A3F-4731-4CDD-8495-0C98F701A382}" type="pres">
      <dgm:prSet presAssocID="{5F014BBF-7138-4741-9824-0FD1AC061486}" presName="tx1" presStyleLbl="revTx" presStyleIdx="2" presStyleCnt="3"/>
      <dgm:spPr/>
    </dgm:pt>
    <dgm:pt modelId="{D4E551AB-AA92-4F55-8E92-E2BD54E281DF}" type="pres">
      <dgm:prSet presAssocID="{5F014BBF-7138-4741-9824-0FD1AC061486}" presName="vert1" presStyleCnt="0"/>
      <dgm:spPr/>
    </dgm:pt>
  </dgm:ptLst>
  <dgm:cxnLst>
    <dgm:cxn modelId="{827F8A01-4DEA-4389-B68F-694309AF96B8}" srcId="{BFE7A3F3-74A8-46D6-A826-67BF2570E611}" destId="{5F014BBF-7138-4741-9824-0FD1AC061486}" srcOrd="2" destOrd="0" parTransId="{51D306D1-5272-4895-9096-E57B30033E31}" sibTransId="{EEF88E7E-4642-4DC9-83D4-2C4E0FAAFF75}"/>
    <dgm:cxn modelId="{0326641C-4C51-47A9-B733-5831A8C2CF4F}" type="presOf" srcId="{5F014BBF-7138-4741-9824-0FD1AC061486}" destId="{95AD2A3F-4731-4CDD-8495-0C98F701A382}" srcOrd="0" destOrd="0" presId="urn:microsoft.com/office/officeart/2008/layout/LinedList"/>
    <dgm:cxn modelId="{99935F65-07B1-4533-81DB-A8318F567110}" srcId="{BFE7A3F3-74A8-46D6-A826-67BF2570E611}" destId="{9D596119-8A20-473B-B123-3B3D3CF5FFF9}" srcOrd="0" destOrd="0" parTransId="{4D8C580A-1376-40F7-A01F-8A651E15ABEC}" sibTransId="{D9FE3641-178A-4B14-8032-B3A237638736}"/>
    <dgm:cxn modelId="{2DE4097C-6585-4D73-80F3-14815287E8CB}" type="presOf" srcId="{BFE7A3F3-74A8-46D6-A826-67BF2570E611}" destId="{386F4D31-D9A8-4A72-88A4-C8BA7659E5AA}" srcOrd="0" destOrd="0" presId="urn:microsoft.com/office/officeart/2008/layout/LinedList"/>
    <dgm:cxn modelId="{D42F4F7C-08B8-45D9-8EB8-0CE58273CB2C}" type="presOf" srcId="{9D596119-8A20-473B-B123-3B3D3CF5FFF9}" destId="{3E58282B-9F33-47FB-B4E3-35F1AA971F78}" srcOrd="0" destOrd="0" presId="urn:microsoft.com/office/officeart/2008/layout/LinedList"/>
    <dgm:cxn modelId="{02F03E85-C595-40D3-A886-FD9CB2FAAB9D}" type="presOf" srcId="{0925BE84-EB5C-459B-A603-7C298BA0AA9D}" destId="{091874A7-863D-42A6-8D8D-84251C78C769}" srcOrd="0" destOrd="0" presId="urn:microsoft.com/office/officeart/2008/layout/LinedList"/>
    <dgm:cxn modelId="{049CCE86-C152-4BC1-9AA6-18B00F52600F}" srcId="{BFE7A3F3-74A8-46D6-A826-67BF2570E611}" destId="{0925BE84-EB5C-459B-A603-7C298BA0AA9D}" srcOrd="1" destOrd="0" parTransId="{B8151F5A-1DEC-44A8-A19E-19D013EB5795}" sibTransId="{1168E070-5BB7-4A69-9EC1-43D32B36014B}"/>
    <dgm:cxn modelId="{8D4B1C45-3D82-4013-A4B9-7D7A41F031B0}" type="presParOf" srcId="{386F4D31-D9A8-4A72-88A4-C8BA7659E5AA}" destId="{CB494E56-F277-4488-8DB7-B8C4AF1F6E81}" srcOrd="0" destOrd="0" presId="urn:microsoft.com/office/officeart/2008/layout/LinedList"/>
    <dgm:cxn modelId="{14E6576F-5988-4AE4-A72C-E076F1CFD0A5}" type="presParOf" srcId="{386F4D31-D9A8-4A72-88A4-C8BA7659E5AA}" destId="{1B8C732C-E207-4A47-8D9A-3C60492AD9CC}" srcOrd="1" destOrd="0" presId="urn:microsoft.com/office/officeart/2008/layout/LinedList"/>
    <dgm:cxn modelId="{C005A234-215E-4BDB-8B8A-6238D2B52FAB}" type="presParOf" srcId="{1B8C732C-E207-4A47-8D9A-3C60492AD9CC}" destId="{3E58282B-9F33-47FB-B4E3-35F1AA971F78}" srcOrd="0" destOrd="0" presId="urn:microsoft.com/office/officeart/2008/layout/LinedList"/>
    <dgm:cxn modelId="{C01B6C7D-7A0E-47E3-B763-33DED4972E62}" type="presParOf" srcId="{1B8C732C-E207-4A47-8D9A-3C60492AD9CC}" destId="{1F3FF1A0-4CC9-4276-9981-A245D853077F}" srcOrd="1" destOrd="0" presId="urn:microsoft.com/office/officeart/2008/layout/LinedList"/>
    <dgm:cxn modelId="{7DA92097-2D47-4462-A9CB-0365E8A6C9F5}" type="presParOf" srcId="{386F4D31-D9A8-4A72-88A4-C8BA7659E5AA}" destId="{D5B2B9B6-E143-46BE-94BE-9A48065255A0}" srcOrd="2" destOrd="0" presId="urn:microsoft.com/office/officeart/2008/layout/LinedList"/>
    <dgm:cxn modelId="{A9B54503-7B21-4646-A980-955B42A0ADF6}" type="presParOf" srcId="{386F4D31-D9A8-4A72-88A4-C8BA7659E5AA}" destId="{9CA84FA8-F506-4561-B250-66BE85B13599}" srcOrd="3" destOrd="0" presId="urn:microsoft.com/office/officeart/2008/layout/LinedList"/>
    <dgm:cxn modelId="{9AC2303A-80D7-4B1B-9F96-A69E6A4CF68F}" type="presParOf" srcId="{9CA84FA8-F506-4561-B250-66BE85B13599}" destId="{091874A7-863D-42A6-8D8D-84251C78C769}" srcOrd="0" destOrd="0" presId="urn:microsoft.com/office/officeart/2008/layout/LinedList"/>
    <dgm:cxn modelId="{0A699EE0-A494-4F38-868F-DB6DDE0967F0}" type="presParOf" srcId="{9CA84FA8-F506-4561-B250-66BE85B13599}" destId="{B99CF90D-2CA8-4611-AB1E-794A8CC6FA32}" srcOrd="1" destOrd="0" presId="urn:microsoft.com/office/officeart/2008/layout/LinedList"/>
    <dgm:cxn modelId="{9B000DE4-BBAB-4A4E-86B2-CD16202496A3}" type="presParOf" srcId="{386F4D31-D9A8-4A72-88A4-C8BA7659E5AA}" destId="{F056FBDF-B437-4CCF-B635-3DF166A00999}" srcOrd="4" destOrd="0" presId="urn:microsoft.com/office/officeart/2008/layout/LinedList"/>
    <dgm:cxn modelId="{1E7D3883-12AA-49B2-B1F4-B46E9DF54072}" type="presParOf" srcId="{386F4D31-D9A8-4A72-88A4-C8BA7659E5AA}" destId="{7EB75110-B39B-4181-A86A-F34DC230E550}" srcOrd="5" destOrd="0" presId="urn:microsoft.com/office/officeart/2008/layout/LinedList"/>
    <dgm:cxn modelId="{321BA074-F32D-4F6C-B5C3-27C95E2C4648}" type="presParOf" srcId="{7EB75110-B39B-4181-A86A-F34DC230E550}" destId="{95AD2A3F-4731-4CDD-8495-0C98F701A382}" srcOrd="0" destOrd="0" presId="urn:microsoft.com/office/officeart/2008/layout/LinedList"/>
    <dgm:cxn modelId="{2CA1DAF2-0617-4A79-9448-88A1E3FB933B}" type="presParOf" srcId="{7EB75110-B39B-4181-A86A-F34DC230E550}" destId="{D4E551AB-AA92-4F55-8E92-E2BD54E281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E7A3F3-74A8-46D6-A826-67BF2570E611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D596119-8A20-473B-B123-3B3D3CF5FFF9}">
      <dgm:prSet/>
      <dgm:spPr/>
      <dgm:t>
        <a:bodyPr/>
        <a:lstStyle/>
        <a:p>
          <a:r>
            <a:rPr lang="nl-NL" dirty="0"/>
            <a:t>Verankeren in breder netwerk</a:t>
          </a:r>
          <a:endParaRPr lang="en-US" dirty="0"/>
        </a:p>
      </dgm:t>
    </dgm:pt>
    <dgm:pt modelId="{4D8C580A-1376-40F7-A01F-8A651E15ABEC}" type="parTrans" cxnId="{99935F65-07B1-4533-81DB-A8318F567110}">
      <dgm:prSet/>
      <dgm:spPr/>
      <dgm:t>
        <a:bodyPr/>
        <a:lstStyle/>
        <a:p>
          <a:endParaRPr lang="en-US"/>
        </a:p>
      </dgm:t>
    </dgm:pt>
    <dgm:pt modelId="{D9FE3641-178A-4B14-8032-B3A237638736}" type="sibTrans" cxnId="{99935F65-07B1-4533-81DB-A8318F567110}">
      <dgm:prSet/>
      <dgm:spPr/>
      <dgm:t>
        <a:bodyPr/>
        <a:lstStyle/>
        <a:p>
          <a:endParaRPr lang="en-US"/>
        </a:p>
      </dgm:t>
    </dgm:pt>
    <dgm:pt modelId="{0925BE84-EB5C-459B-A603-7C298BA0AA9D}">
      <dgm:prSet/>
      <dgm:spPr/>
      <dgm:t>
        <a:bodyPr/>
        <a:lstStyle/>
        <a:p>
          <a:r>
            <a:rPr lang="nl-NL" dirty="0"/>
            <a:t>Vieren van resultaat</a:t>
          </a:r>
        </a:p>
      </dgm:t>
    </dgm:pt>
    <dgm:pt modelId="{B8151F5A-1DEC-44A8-A19E-19D013EB5795}" type="parTrans" cxnId="{049CCE86-C152-4BC1-9AA6-18B00F52600F}">
      <dgm:prSet/>
      <dgm:spPr/>
      <dgm:t>
        <a:bodyPr/>
        <a:lstStyle/>
        <a:p>
          <a:endParaRPr lang="en-US"/>
        </a:p>
      </dgm:t>
    </dgm:pt>
    <dgm:pt modelId="{1168E070-5BB7-4A69-9EC1-43D32B36014B}" type="sibTrans" cxnId="{049CCE86-C152-4BC1-9AA6-18B00F52600F}">
      <dgm:prSet/>
      <dgm:spPr/>
      <dgm:t>
        <a:bodyPr/>
        <a:lstStyle/>
        <a:p>
          <a:endParaRPr lang="en-US"/>
        </a:p>
      </dgm:t>
    </dgm:pt>
    <dgm:pt modelId="{5F014BBF-7138-4741-9824-0FD1AC061486}">
      <dgm:prSet/>
      <dgm:spPr/>
      <dgm:t>
        <a:bodyPr/>
        <a:lstStyle/>
        <a:p>
          <a:r>
            <a:rPr lang="nl-NL" dirty="0"/>
            <a:t>Hoe kan het netwerk ondersteunen</a:t>
          </a:r>
          <a:endParaRPr lang="en-US" dirty="0"/>
        </a:p>
      </dgm:t>
    </dgm:pt>
    <dgm:pt modelId="{51D306D1-5272-4895-9096-E57B30033E31}" type="parTrans" cxnId="{827F8A01-4DEA-4389-B68F-694309AF96B8}">
      <dgm:prSet/>
      <dgm:spPr/>
      <dgm:t>
        <a:bodyPr/>
        <a:lstStyle/>
        <a:p>
          <a:endParaRPr lang="en-US"/>
        </a:p>
      </dgm:t>
    </dgm:pt>
    <dgm:pt modelId="{EEF88E7E-4642-4DC9-83D4-2C4E0FAAFF75}" type="sibTrans" cxnId="{827F8A01-4DEA-4389-B68F-694309AF96B8}">
      <dgm:prSet/>
      <dgm:spPr/>
      <dgm:t>
        <a:bodyPr/>
        <a:lstStyle/>
        <a:p>
          <a:endParaRPr lang="en-US"/>
        </a:p>
      </dgm:t>
    </dgm:pt>
    <dgm:pt modelId="{386F4D31-D9A8-4A72-88A4-C8BA7659E5AA}" type="pres">
      <dgm:prSet presAssocID="{BFE7A3F3-74A8-46D6-A826-67BF2570E611}" presName="vert0" presStyleCnt="0">
        <dgm:presLayoutVars>
          <dgm:dir/>
          <dgm:animOne val="branch"/>
          <dgm:animLvl val="lvl"/>
        </dgm:presLayoutVars>
      </dgm:prSet>
      <dgm:spPr/>
    </dgm:pt>
    <dgm:pt modelId="{CB494E56-F277-4488-8DB7-B8C4AF1F6E81}" type="pres">
      <dgm:prSet presAssocID="{9D596119-8A20-473B-B123-3B3D3CF5FFF9}" presName="thickLine" presStyleLbl="alignNode1" presStyleIdx="0" presStyleCnt="3"/>
      <dgm:spPr/>
    </dgm:pt>
    <dgm:pt modelId="{1B8C732C-E207-4A47-8D9A-3C60492AD9CC}" type="pres">
      <dgm:prSet presAssocID="{9D596119-8A20-473B-B123-3B3D3CF5FFF9}" presName="horz1" presStyleCnt="0"/>
      <dgm:spPr/>
    </dgm:pt>
    <dgm:pt modelId="{3E58282B-9F33-47FB-B4E3-35F1AA971F78}" type="pres">
      <dgm:prSet presAssocID="{9D596119-8A20-473B-B123-3B3D3CF5FFF9}" presName="tx1" presStyleLbl="revTx" presStyleIdx="0" presStyleCnt="3"/>
      <dgm:spPr/>
    </dgm:pt>
    <dgm:pt modelId="{1F3FF1A0-4CC9-4276-9981-A245D853077F}" type="pres">
      <dgm:prSet presAssocID="{9D596119-8A20-473B-B123-3B3D3CF5FFF9}" presName="vert1" presStyleCnt="0"/>
      <dgm:spPr/>
    </dgm:pt>
    <dgm:pt modelId="{D5B2B9B6-E143-46BE-94BE-9A48065255A0}" type="pres">
      <dgm:prSet presAssocID="{0925BE84-EB5C-459B-A603-7C298BA0AA9D}" presName="thickLine" presStyleLbl="alignNode1" presStyleIdx="1" presStyleCnt="3"/>
      <dgm:spPr/>
    </dgm:pt>
    <dgm:pt modelId="{9CA84FA8-F506-4561-B250-66BE85B13599}" type="pres">
      <dgm:prSet presAssocID="{0925BE84-EB5C-459B-A603-7C298BA0AA9D}" presName="horz1" presStyleCnt="0"/>
      <dgm:spPr/>
    </dgm:pt>
    <dgm:pt modelId="{091874A7-863D-42A6-8D8D-84251C78C769}" type="pres">
      <dgm:prSet presAssocID="{0925BE84-EB5C-459B-A603-7C298BA0AA9D}" presName="tx1" presStyleLbl="revTx" presStyleIdx="1" presStyleCnt="3"/>
      <dgm:spPr/>
    </dgm:pt>
    <dgm:pt modelId="{B99CF90D-2CA8-4611-AB1E-794A8CC6FA32}" type="pres">
      <dgm:prSet presAssocID="{0925BE84-EB5C-459B-A603-7C298BA0AA9D}" presName="vert1" presStyleCnt="0"/>
      <dgm:spPr/>
    </dgm:pt>
    <dgm:pt modelId="{F056FBDF-B437-4CCF-B635-3DF166A00999}" type="pres">
      <dgm:prSet presAssocID="{5F014BBF-7138-4741-9824-0FD1AC061486}" presName="thickLine" presStyleLbl="alignNode1" presStyleIdx="2" presStyleCnt="3"/>
      <dgm:spPr/>
    </dgm:pt>
    <dgm:pt modelId="{7EB75110-B39B-4181-A86A-F34DC230E550}" type="pres">
      <dgm:prSet presAssocID="{5F014BBF-7138-4741-9824-0FD1AC061486}" presName="horz1" presStyleCnt="0"/>
      <dgm:spPr/>
    </dgm:pt>
    <dgm:pt modelId="{95AD2A3F-4731-4CDD-8495-0C98F701A382}" type="pres">
      <dgm:prSet presAssocID="{5F014BBF-7138-4741-9824-0FD1AC061486}" presName="tx1" presStyleLbl="revTx" presStyleIdx="2" presStyleCnt="3"/>
      <dgm:spPr/>
    </dgm:pt>
    <dgm:pt modelId="{D4E551AB-AA92-4F55-8E92-E2BD54E281DF}" type="pres">
      <dgm:prSet presAssocID="{5F014BBF-7138-4741-9824-0FD1AC061486}" presName="vert1" presStyleCnt="0"/>
      <dgm:spPr/>
    </dgm:pt>
  </dgm:ptLst>
  <dgm:cxnLst>
    <dgm:cxn modelId="{827F8A01-4DEA-4389-B68F-694309AF96B8}" srcId="{BFE7A3F3-74A8-46D6-A826-67BF2570E611}" destId="{5F014BBF-7138-4741-9824-0FD1AC061486}" srcOrd="2" destOrd="0" parTransId="{51D306D1-5272-4895-9096-E57B30033E31}" sibTransId="{EEF88E7E-4642-4DC9-83D4-2C4E0FAAFF75}"/>
    <dgm:cxn modelId="{0326641C-4C51-47A9-B733-5831A8C2CF4F}" type="presOf" srcId="{5F014BBF-7138-4741-9824-0FD1AC061486}" destId="{95AD2A3F-4731-4CDD-8495-0C98F701A382}" srcOrd="0" destOrd="0" presId="urn:microsoft.com/office/officeart/2008/layout/LinedList"/>
    <dgm:cxn modelId="{99935F65-07B1-4533-81DB-A8318F567110}" srcId="{BFE7A3F3-74A8-46D6-A826-67BF2570E611}" destId="{9D596119-8A20-473B-B123-3B3D3CF5FFF9}" srcOrd="0" destOrd="0" parTransId="{4D8C580A-1376-40F7-A01F-8A651E15ABEC}" sibTransId="{D9FE3641-178A-4B14-8032-B3A237638736}"/>
    <dgm:cxn modelId="{2DE4097C-6585-4D73-80F3-14815287E8CB}" type="presOf" srcId="{BFE7A3F3-74A8-46D6-A826-67BF2570E611}" destId="{386F4D31-D9A8-4A72-88A4-C8BA7659E5AA}" srcOrd="0" destOrd="0" presId="urn:microsoft.com/office/officeart/2008/layout/LinedList"/>
    <dgm:cxn modelId="{D42F4F7C-08B8-45D9-8EB8-0CE58273CB2C}" type="presOf" srcId="{9D596119-8A20-473B-B123-3B3D3CF5FFF9}" destId="{3E58282B-9F33-47FB-B4E3-35F1AA971F78}" srcOrd="0" destOrd="0" presId="urn:microsoft.com/office/officeart/2008/layout/LinedList"/>
    <dgm:cxn modelId="{02F03E85-C595-40D3-A886-FD9CB2FAAB9D}" type="presOf" srcId="{0925BE84-EB5C-459B-A603-7C298BA0AA9D}" destId="{091874A7-863D-42A6-8D8D-84251C78C769}" srcOrd="0" destOrd="0" presId="urn:microsoft.com/office/officeart/2008/layout/LinedList"/>
    <dgm:cxn modelId="{049CCE86-C152-4BC1-9AA6-18B00F52600F}" srcId="{BFE7A3F3-74A8-46D6-A826-67BF2570E611}" destId="{0925BE84-EB5C-459B-A603-7C298BA0AA9D}" srcOrd="1" destOrd="0" parTransId="{B8151F5A-1DEC-44A8-A19E-19D013EB5795}" sibTransId="{1168E070-5BB7-4A69-9EC1-43D32B36014B}"/>
    <dgm:cxn modelId="{8D4B1C45-3D82-4013-A4B9-7D7A41F031B0}" type="presParOf" srcId="{386F4D31-D9A8-4A72-88A4-C8BA7659E5AA}" destId="{CB494E56-F277-4488-8DB7-B8C4AF1F6E81}" srcOrd="0" destOrd="0" presId="urn:microsoft.com/office/officeart/2008/layout/LinedList"/>
    <dgm:cxn modelId="{14E6576F-5988-4AE4-A72C-E076F1CFD0A5}" type="presParOf" srcId="{386F4D31-D9A8-4A72-88A4-C8BA7659E5AA}" destId="{1B8C732C-E207-4A47-8D9A-3C60492AD9CC}" srcOrd="1" destOrd="0" presId="urn:microsoft.com/office/officeart/2008/layout/LinedList"/>
    <dgm:cxn modelId="{C005A234-215E-4BDB-8B8A-6238D2B52FAB}" type="presParOf" srcId="{1B8C732C-E207-4A47-8D9A-3C60492AD9CC}" destId="{3E58282B-9F33-47FB-B4E3-35F1AA971F78}" srcOrd="0" destOrd="0" presId="urn:microsoft.com/office/officeart/2008/layout/LinedList"/>
    <dgm:cxn modelId="{C01B6C7D-7A0E-47E3-B763-33DED4972E62}" type="presParOf" srcId="{1B8C732C-E207-4A47-8D9A-3C60492AD9CC}" destId="{1F3FF1A0-4CC9-4276-9981-A245D853077F}" srcOrd="1" destOrd="0" presId="urn:microsoft.com/office/officeart/2008/layout/LinedList"/>
    <dgm:cxn modelId="{7DA92097-2D47-4462-A9CB-0365E8A6C9F5}" type="presParOf" srcId="{386F4D31-D9A8-4A72-88A4-C8BA7659E5AA}" destId="{D5B2B9B6-E143-46BE-94BE-9A48065255A0}" srcOrd="2" destOrd="0" presId="urn:microsoft.com/office/officeart/2008/layout/LinedList"/>
    <dgm:cxn modelId="{A9B54503-7B21-4646-A980-955B42A0ADF6}" type="presParOf" srcId="{386F4D31-D9A8-4A72-88A4-C8BA7659E5AA}" destId="{9CA84FA8-F506-4561-B250-66BE85B13599}" srcOrd="3" destOrd="0" presId="urn:microsoft.com/office/officeart/2008/layout/LinedList"/>
    <dgm:cxn modelId="{9AC2303A-80D7-4B1B-9F96-A69E6A4CF68F}" type="presParOf" srcId="{9CA84FA8-F506-4561-B250-66BE85B13599}" destId="{091874A7-863D-42A6-8D8D-84251C78C769}" srcOrd="0" destOrd="0" presId="urn:microsoft.com/office/officeart/2008/layout/LinedList"/>
    <dgm:cxn modelId="{0A699EE0-A494-4F38-868F-DB6DDE0967F0}" type="presParOf" srcId="{9CA84FA8-F506-4561-B250-66BE85B13599}" destId="{B99CF90D-2CA8-4611-AB1E-794A8CC6FA32}" srcOrd="1" destOrd="0" presId="urn:microsoft.com/office/officeart/2008/layout/LinedList"/>
    <dgm:cxn modelId="{9B000DE4-BBAB-4A4E-86B2-CD16202496A3}" type="presParOf" srcId="{386F4D31-D9A8-4A72-88A4-C8BA7659E5AA}" destId="{F056FBDF-B437-4CCF-B635-3DF166A00999}" srcOrd="4" destOrd="0" presId="urn:microsoft.com/office/officeart/2008/layout/LinedList"/>
    <dgm:cxn modelId="{1E7D3883-12AA-49B2-B1F4-B46E9DF54072}" type="presParOf" srcId="{386F4D31-D9A8-4A72-88A4-C8BA7659E5AA}" destId="{7EB75110-B39B-4181-A86A-F34DC230E550}" srcOrd="5" destOrd="0" presId="urn:microsoft.com/office/officeart/2008/layout/LinedList"/>
    <dgm:cxn modelId="{321BA074-F32D-4F6C-B5C3-27C95E2C4648}" type="presParOf" srcId="{7EB75110-B39B-4181-A86A-F34DC230E550}" destId="{95AD2A3F-4731-4CDD-8495-0C98F701A382}" srcOrd="0" destOrd="0" presId="urn:microsoft.com/office/officeart/2008/layout/LinedList"/>
    <dgm:cxn modelId="{2CA1DAF2-0617-4A79-9448-88A1E3FB933B}" type="presParOf" srcId="{7EB75110-B39B-4181-A86A-F34DC230E550}" destId="{D4E551AB-AA92-4F55-8E92-E2BD54E281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E9592-D0A9-4C95-87C2-3D23A4BB4483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274A0-6685-4B11-9081-9D4925A044D4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 dirty="0"/>
            <a:t>Begrip over de diagnose en behandeling</a:t>
          </a:r>
          <a:endParaRPr lang="en-US" sz="3700" kern="1200" dirty="0"/>
        </a:p>
      </dsp:txBody>
      <dsp:txXfrm>
        <a:off x="0" y="2703"/>
        <a:ext cx="6900512" cy="1843578"/>
      </dsp:txXfrm>
    </dsp:sp>
    <dsp:sp modelId="{603154E6-57CF-424B-B6E8-F68796F51E1D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5F2B0-9BDA-442F-AB44-6E7C701A66E6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 dirty="0"/>
            <a:t>Kennis over mogelijke invloed dementie op relatie en communicatie</a:t>
          </a:r>
          <a:endParaRPr lang="en-US" sz="3700" kern="1200" dirty="0"/>
        </a:p>
      </dsp:txBody>
      <dsp:txXfrm>
        <a:off x="0" y="1846281"/>
        <a:ext cx="6900512" cy="1843578"/>
      </dsp:txXfrm>
    </dsp:sp>
    <dsp:sp modelId="{6FA3CDFF-C352-4ACC-9B0E-000F326BE9A7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170D1-5187-4BC0-8C72-A5246D0738BF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/>
            <a:t>Geven van communicatietips</a:t>
          </a:r>
          <a:endParaRPr lang="en-US" sz="3700" kern="1200"/>
        </a:p>
      </dsp:txBody>
      <dsp:txXfrm>
        <a:off x="0" y="3689859"/>
        <a:ext cx="6900512" cy="1843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94E56-F277-4488-8DB7-B8C4AF1F6E81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8282B-9F33-47FB-B4E3-35F1AA971F78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 dirty="0"/>
            <a:t>Waarden als veiligheid, autonomie, privacy, gelijkwaardigheid, etc.</a:t>
          </a:r>
          <a:endParaRPr lang="en-US" sz="3300" kern="1200" dirty="0"/>
        </a:p>
      </dsp:txBody>
      <dsp:txXfrm>
        <a:off x="0" y="2703"/>
        <a:ext cx="6900512" cy="1843578"/>
      </dsp:txXfrm>
    </dsp:sp>
    <dsp:sp modelId="{D5B2B9B6-E143-46BE-94BE-9A48065255A0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874A7-863D-42A6-8D8D-84251C78C769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l-NL" sz="3300" kern="1200" dirty="0"/>
          </a:br>
          <a:r>
            <a:rPr lang="nl-NL" sz="3300" kern="1200" dirty="0"/>
            <a:t>Waarden kunnen </a:t>
          </a:r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 dirty="0"/>
            <a:t>wringen</a:t>
          </a:r>
          <a:endParaRPr lang="en-US" sz="3300" kern="1200" dirty="0"/>
        </a:p>
      </dsp:txBody>
      <dsp:txXfrm>
        <a:off x="0" y="1846281"/>
        <a:ext cx="6900512" cy="1843578"/>
      </dsp:txXfrm>
    </dsp:sp>
    <dsp:sp modelId="{F056FBDF-B437-4CCF-B635-3DF166A00999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D2A3F-4731-4CDD-8495-0C98F701A382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 dirty="0"/>
            <a:t>Het gaat over of je het gesprek erover kan aangaan als het knelt</a:t>
          </a:r>
          <a:endParaRPr lang="en-US" sz="3300" kern="1200" dirty="0"/>
        </a:p>
      </dsp:txBody>
      <dsp:txXfrm>
        <a:off x="0" y="3689859"/>
        <a:ext cx="6900512" cy="18435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94E56-F277-4488-8DB7-B8C4AF1F6E81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8282B-9F33-47FB-B4E3-35F1AA971F78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600" kern="1200" dirty="0"/>
            <a:t>Belang van goede gezondheid</a:t>
          </a:r>
          <a:endParaRPr lang="en-US" sz="4600" kern="1200" dirty="0"/>
        </a:p>
      </dsp:txBody>
      <dsp:txXfrm>
        <a:off x="0" y="2703"/>
        <a:ext cx="6900512" cy="1843578"/>
      </dsp:txXfrm>
    </dsp:sp>
    <dsp:sp modelId="{D5B2B9B6-E143-46BE-94BE-9A48065255A0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874A7-863D-42A6-8D8D-84251C78C769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l-NL" sz="4600" kern="1200" dirty="0"/>
          </a:br>
          <a:r>
            <a:rPr lang="nl-NL" sz="4600" kern="1200" dirty="0"/>
            <a:t>Uitleg over stress en coping</a:t>
          </a:r>
          <a:endParaRPr lang="en-US" sz="4600" kern="1200" dirty="0"/>
        </a:p>
      </dsp:txBody>
      <dsp:txXfrm>
        <a:off x="0" y="1846281"/>
        <a:ext cx="6900512" cy="1843578"/>
      </dsp:txXfrm>
    </dsp:sp>
    <dsp:sp modelId="{F056FBDF-B437-4CCF-B635-3DF166A00999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D2A3F-4731-4CDD-8495-0C98F701A382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600" kern="1200" dirty="0"/>
            <a:t>Activiteiten</a:t>
          </a:r>
          <a:endParaRPr lang="en-US" sz="4600" kern="1200" dirty="0"/>
        </a:p>
      </dsp:txBody>
      <dsp:txXfrm>
        <a:off x="0" y="3689859"/>
        <a:ext cx="6900512" cy="1843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94E56-F277-4488-8DB7-B8C4AF1F6E81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8282B-9F33-47FB-B4E3-35F1AA971F78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100" kern="1200" dirty="0"/>
            <a:t>Inzichtelijk maken van voorkeuren</a:t>
          </a:r>
          <a:endParaRPr lang="en-US" sz="5100" kern="1200" dirty="0"/>
        </a:p>
      </dsp:txBody>
      <dsp:txXfrm>
        <a:off x="0" y="2703"/>
        <a:ext cx="6900512" cy="1843578"/>
      </dsp:txXfrm>
    </dsp:sp>
    <dsp:sp modelId="{D5B2B9B6-E143-46BE-94BE-9A48065255A0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874A7-863D-42A6-8D8D-84251C78C769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100" kern="1200" dirty="0"/>
            <a:t>Hulp inschakelen, wanneer doe je dat?</a:t>
          </a:r>
        </a:p>
      </dsp:txBody>
      <dsp:txXfrm>
        <a:off x="0" y="1846281"/>
        <a:ext cx="6900512" cy="1843578"/>
      </dsp:txXfrm>
    </dsp:sp>
    <dsp:sp modelId="{F056FBDF-B437-4CCF-B635-3DF166A00999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D2A3F-4731-4CDD-8495-0C98F701A382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100" kern="1200" dirty="0"/>
            <a:t>Belasting mantelzorger verminderen</a:t>
          </a:r>
          <a:endParaRPr lang="en-US" sz="5100" kern="1200" dirty="0"/>
        </a:p>
      </dsp:txBody>
      <dsp:txXfrm>
        <a:off x="0" y="3689859"/>
        <a:ext cx="6900512" cy="18435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94E56-F277-4488-8DB7-B8C4AF1F6E81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8282B-9F33-47FB-B4E3-35F1AA971F78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100" kern="1200" dirty="0"/>
            <a:t>Verankeren in breder netwerk</a:t>
          </a:r>
          <a:endParaRPr lang="en-US" sz="5100" kern="1200" dirty="0"/>
        </a:p>
      </dsp:txBody>
      <dsp:txXfrm>
        <a:off x="0" y="2703"/>
        <a:ext cx="6900512" cy="1843578"/>
      </dsp:txXfrm>
    </dsp:sp>
    <dsp:sp modelId="{D5B2B9B6-E143-46BE-94BE-9A48065255A0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874A7-863D-42A6-8D8D-84251C78C769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100" kern="1200" dirty="0"/>
            <a:t>Vieren van resultaat</a:t>
          </a:r>
        </a:p>
      </dsp:txBody>
      <dsp:txXfrm>
        <a:off x="0" y="1846281"/>
        <a:ext cx="6900512" cy="1843578"/>
      </dsp:txXfrm>
    </dsp:sp>
    <dsp:sp modelId="{F056FBDF-B437-4CCF-B635-3DF166A00999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D2A3F-4731-4CDD-8495-0C98F701A382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100" kern="1200" dirty="0"/>
            <a:t>Hoe kan het netwerk ondersteunen</a:t>
          </a:r>
          <a:endParaRPr lang="en-US" sz="5100" kern="1200" dirty="0"/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B9146D-8074-B45E-0BA8-DD8A80D9F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5A7D1D4-42AF-5D42-47AE-DF61CACDF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08B871-C6C5-1712-8E83-F542A012D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F996-C65B-453D-872C-E6206188F2AB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83409D-88DD-8C51-6E58-1BB19BC24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AFBB53-CBE6-034B-F6D3-D6448AE8D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27F0-6904-49A7-86AB-5C4A6C4AC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70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5B9F3-5267-EEA9-8C06-43E8CACFA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3D8F9BA-EEF7-27CA-82B5-493E9E65C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8D6C5A-F9C9-C9C1-8BF5-2F09C798B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F996-C65B-453D-872C-E6206188F2AB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43E9DF-51CB-6318-5F99-A27430B4A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C532F6-EB9C-3CF2-B54D-944BD1533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27F0-6904-49A7-86AB-5C4A6C4AC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7619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31D9390-6AFE-1799-2F38-946191454F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7950A6D-AFC0-B6F0-7631-CC58E5A75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4EDAD9-51BF-97A4-72EC-4B7DEF47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F996-C65B-453D-872C-E6206188F2AB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554275-31D4-45F5-9622-6E31DBCCD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29E2D2A-7BAC-5DCD-5C6A-D6E419CF3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27F0-6904-49A7-86AB-5C4A6C4AC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510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C2FB4-83C5-24C2-E882-B731197A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721D6C-AB14-B1DF-87B2-82AD09C42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80850D-B7EA-BC1E-06D0-81F7D86D0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F996-C65B-453D-872C-E6206188F2AB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057776-D3A0-8C08-1FC7-29B8CFFA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FC9B78-F196-1EAF-F080-4B94F8905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27F0-6904-49A7-86AB-5C4A6C4AC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038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32F0B1-CDC2-99DB-6263-8D6F971E2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CC6BC8-8365-9851-AD9A-973F1BA18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CCF2CF-16C6-57F9-CBD1-3B0C99E11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F996-C65B-453D-872C-E6206188F2AB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2962B6-B64A-7BBF-F941-A3D73AEC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2A4F6E-E2BF-0260-C6B4-2272CE0B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27F0-6904-49A7-86AB-5C4A6C4AC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534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A582F-65C6-B91A-A52D-2FEF7B87C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10EF04-0FEC-66CB-6B2F-6EEB20E92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AA717D6-61C1-9958-FEF5-413B3E98E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7ADC86-2D32-184C-54FB-CC53FB357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F996-C65B-453D-872C-E6206188F2AB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28E55F1-C29B-4DC1-C0DE-9800BC56F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2E5BBB-FCF6-8247-2E5C-DECBD8A16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27F0-6904-49A7-86AB-5C4A6C4AC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41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695F8-910E-8482-73C1-8A4DA2426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D3F03B-CC4D-00DB-5EB2-B9A0081E3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6F62446-33D2-188A-DF02-D7537E788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49D6996-3B66-9FDE-DA89-2DC373562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50D5BD9-8652-2162-4D9B-932F6EAF27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E6104F7-11C3-2963-1014-30DD0174C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F996-C65B-453D-872C-E6206188F2AB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B7B9BE5-CF69-D628-9822-FA5314AC8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C37BA08-6BA3-4639-26C6-9A6D8628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27F0-6904-49A7-86AB-5C4A6C4AC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790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7A73D0-C6C0-7708-0FE9-2ADF25B8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02E6AA6-3D02-F272-BE9C-C772D7DEB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F996-C65B-453D-872C-E6206188F2AB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ECCABFA-81D7-C374-FDE6-6E749B92A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134A99-EDA2-A5DD-8E2C-62B04627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27F0-6904-49A7-86AB-5C4A6C4AC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88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6FC8E9F-D0DE-83D0-1E13-034750161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F996-C65B-453D-872C-E6206188F2AB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4AD4BEB-B828-9EAD-6CB9-345E0B107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474713-D456-AE6E-276D-A479F3A0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27F0-6904-49A7-86AB-5C4A6C4AC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184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4ADDD2-EA77-2232-E6AC-B22F1772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DA8A4E-C9A0-8F72-3CB2-7D92AC96A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E97D3F1-6A16-E4CE-3F5A-BED3B7EE0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9E8388-4E99-A59A-EB97-3901FEEF9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F996-C65B-453D-872C-E6206188F2AB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E0CD9DD-41F3-ACD6-05DA-008BA5522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0DEFF86-0D55-31EB-6A2F-612F63FEF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27F0-6904-49A7-86AB-5C4A6C4AC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720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AB9A4-98FD-9734-74D5-2AC728016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E3B6C8C-F10B-90C3-89D0-BD7535503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2AD952-0314-E3B4-14A3-4B2E86548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79735CE-C4BA-5FF6-6AE2-4119621C6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F996-C65B-453D-872C-E6206188F2AB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F005D95-8BDD-5F7B-4ADA-32BCE630A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5A0B305-CB8F-0685-9537-1F150CC1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27F0-6904-49A7-86AB-5C4A6C4AC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671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ED4E7BA-E2FC-ACD4-1B8D-4F0F1CE50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321D39-99B6-C8A0-9C59-B00C36B98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F6DDE5-8BE6-E269-9F84-9CFB6BDFB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0F996-C65B-453D-872C-E6206188F2AB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9DA4C5-31DB-BD87-FC94-A21E3EB90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07536B-5653-C495-E6FB-0B21C9573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C27F0-6904-49A7-86AB-5C4A6C4AC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356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4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ight Triangle 2056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63355C-86E1-6C53-4188-06400713E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988" y="2622233"/>
            <a:ext cx="7793037" cy="1099296"/>
          </a:xfrm>
        </p:spPr>
        <p:txBody>
          <a:bodyPr anchor="b">
            <a:normAutofit fontScale="90000"/>
          </a:bodyPr>
          <a:lstStyle/>
          <a:p>
            <a:pPr algn="r"/>
            <a:r>
              <a:rPr lang="nl-NL" sz="7400" b="1" dirty="0"/>
              <a:t>De psycholoog thuis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9F0094-E9EE-3A62-A3F2-BCA28CCB9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4582814"/>
            <a:ext cx="6721474" cy="1312657"/>
          </a:xfrm>
        </p:spPr>
        <p:txBody>
          <a:bodyPr anchor="t">
            <a:normAutofit/>
          </a:bodyPr>
          <a:lstStyle/>
          <a:p>
            <a:pPr algn="l"/>
            <a:r>
              <a:rPr lang="nl-NL" dirty="0"/>
              <a:t>Karolien Harink, GZ-psycholoog </a:t>
            </a:r>
            <a:r>
              <a:rPr lang="nl-NL" dirty="0" err="1"/>
              <a:t>Quarijn</a:t>
            </a:r>
            <a:endParaRPr lang="nl-NL" dirty="0"/>
          </a:p>
          <a:p>
            <a:pPr algn="l"/>
            <a:r>
              <a:rPr lang="nl-NL" dirty="0"/>
              <a:t>Irene Verhage, GZ-psycholoog Zorggroep </a:t>
            </a:r>
            <a:r>
              <a:rPr lang="nl-NL" dirty="0" err="1"/>
              <a:t>Charim</a:t>
            </a:r>
            <a:endParaRPr lang="nl-N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5BC3AD9-0C92-8FF4-52B5-1E0F4FE35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5414" y="757163"/>
            <a:ext cx="2343150" cy="232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840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ABB0D9-31AA-7036-98CF-34E8112F4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3" y="1153572"/>
            <a:ext cx="4290145" cy="4461163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FFFFFF"/>
                </a:solidFill>
              </a:rPr>
              <a:t>Doel interventie</a:t>
            </a:r>
          </a:p>
        </p:txBody>
      </p:sp>
      <p:sp>
        <p:nvSpPr>
          <p:cNvPr id="27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jdelijke aanduiding voor inhoud 2">
            <a:extLst>
              <a:ext uri="{FF2B5EF4-FFF2-40B4-BE49-F238E27FC236}">
                <a16:creationId xmlns:a16="http://schemas.microsoft.com/office/drawing/2014/main" id="{4772CEA6-ADD7-2E2C-22B7-03DB6F4E7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 dirty="0"/>
              <a:t>Neerwaartse spiraal in gezondheid en welbevinden van mantelzorgers voorkomen</a:t>
            </a:r>
          </a:p>
          <a:p>
            <a:r>
              <a:rPr lang="nl-NL" dirty="0"/>
              <a:t>Het welbevinden en de kwaliteit van leven van de persoon met dementie te maximaliseren</a:t>
            </a:r>
          </a:p>
          <a:p>
            <a:r>
              <a:rPr lang="nl-NL" dirty="0"/>
              <a:t>Het vergroten van competenties van het cliëntpaar </a:t>
            </a:r>
          </a:p>
        </p:txBody>
      </p:sp>
    </p:spTree>
    <p:extLst>
      <p:ext uri="{BB962C8B-B14F-4D97-AF65-F5344CB8AC3E}">
        <p14:creationId xmlns:p14="http://schemas.microsoft.com/office/powerpoint/2010/main" val="2118690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89BC88-0F92-1427-A429-ABA0E0EB3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nl-NL" sz="5400" dirty="0"/>
              <a:t>Hoe?</a:t>
            </a:r>
          </a:p>
        </p:txBody>
      </p:sp>
      <p:pic>
        <p:nvPicPr>
          <p:cNvPr id="5" name="Picture 4" descr="Puzzelstukjes">
            <a:extLst>
              <a:ext uri="{FF2B5EF4-FFF2-40B4-BE49-F238E27FC236}">
                <a16:creationId xmlns:a16="http://schemas.microsoft.com/office/drawing/2014/main" id="{D6F97E52-A297-D19E-7C3F-19B632C906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04" r="26500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855AF8-2B18-3F2E-4DB0-66A6A0BA7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nl-NL" sz="2000" dirty="0"/>
              <a:t>Vergroten van kennis en kunde van de </a:t>
            </a:r>
            <a:r>
              <a:rPr lang="nl-NL" sz="2000" u="sng" dirty="0"/>
              <a:t>mantelzorger</a:t>
            </a:r>
          </a:p>
          <a:p>
            <a:r>
              <a:rPr lang="nl-NL" sz="2000" u="sng" dirty="0"/>
              <a:t>De persoon met dementie </a:t>
            </a:r>
            <a:r>
              <a:rPr lang="nl-NL" sz="2000" dirty="0"/>
              <a:t>waarden en voorkeuren m.b.t. relatie en zorg kenbaar laten maken</a:t>
            </a:r>
          </a:p>
          <a:p>
            <a:r>
              <a:rPr lang="nl-NL" sz="2000" dirty="0"/>
              <a:t>Het </a:t>
            </a:r>
            <a:r>
              <a:rPr lang="nl-NL" sz="2000" u="sng" dirty="0"/>
              <a:t>cliëntpaar</a:t>
            </a:r>
            <a:r>
              <a:rPr lang="nl-NL" sz="2000" dirty="0"/>
              <a:t> bewustmaken van effectieve communicatiestrategieën om de relatie en onderlinge communicatie te versterken. </a:t>
            </a:r>
          </a:p>
          <a:p>
            <a:r>
              <a:rPr lang="nl-NL" sz="2000" dirty="0"/>
              <a:t>Afspraken maken gericht op behoud van “eigen” activiteiten die welzijn in stand houden, bevorderen en stimuleren</a:t>
            </a:r>
          </a:p>
          <a:p>
            <a:r>
              <a:rPr lang="nl-NL" sz="2000" dirty="0"/>
              <a:t>Opstellen toekomstplan</a:t>
            </a:r>
          </a:p>
        </p:txBody>
      </p:sp>
    </p:spTree>
    <p:extLst>
      <p:ext uri="{BB962C8B-B14F-4D97-AF65-F5344CB8AC3E}">
        <p14:creationId xmlns:p14="http://schemas.microsoft.com/office/powerpoint/2010/main" val="3091099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C09CD9-0471-F1C6-477E-10CAB452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7534656" cy="1256729"/>
          </a:xfrm>
        </p:spPr>
        <p:txBody>
          <a:bodyPr anchor="b">
            <a:normAutofit/>
          </a:bodyPr>
          <a:lstStyle/>
          <a:p>
            <a:r>
              <a:rPr lang="nl-NL" sz="4800" dirty="0"/>
              <a:t>Het toekomstplan</a:t>
            </a:r>
          </a:p>
        </p:txBody>
      </p:sp>
      <p:pic>
        <p:nvPicPr>
          <p:cNvPr id="5" name="Picture 4" descr="Twee personen houden elkaars handen vast">
            <a:extLst>
              <a:ext uri="{FF2B5EF4-FFF2-40B4-BE49-F238E27FC236}">
                <a16:creationId xmlns:a16="http://schemas.microsoft.com/office/drawing/2014/main" id="{FC897A26-1789-1ECB-E492-2C944417F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24" r="33331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282C55-A357-7D5C-ED3A-5C14F7BA5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/>
              <a:t>Daarin staat:</a:t>
            </a:r>
          </a:p>
          <a:p>
            <a:r>
              <a:rPr lang="nl-NL" sz="2200" dirty="0"/>
              <a:t>De voorkeuren voor hulp gebaseerd op de waarden van het cliëntpaar</a:t>
            </a:r>
          </a:p>
          <a:p>
            <a:r>
              <a:rPr lang="nl-NL" sz="2200" dirty="0"/>
              <a:t>Een goede balans tussen zorgen en de eigen gezondheid van de mantelzorger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Het dient als hulpmiddel voor als het cliëntpaar in de toekomst beslissingen moet nemen en de persoon met dementie daartoe minder in staat is. </a:t>
            </a:r>
          </a:p>
        </p:txBody>
      </p:sp>
    </p:spTree>
    <p:extLst>
      <p:ext uri="{BB962C8B-B14F-4D97-AF65-F5344CB8AC3E}">
        <p14:creationId xmlns:p14="http://schemas.microsoft.com/office/powerpoint/2010/main" val="3655977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4AE80F-F462-56F2-FD29-496ABE4E7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Voorwaarden deelname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70A81A-69E1-1E69-0E42-A3EAFE60F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De persoon met dementie:</a:t>
            </a:r>
          </a:p>
          <a:p>
            <a:r>
              <a:rPr lang="nl-NL" sz="2000" dirty="0"/>
              <a:t>Thuiswonend</a:t>
            </a:r>
          </a:p>
          <a:p>
            <a:r>
              <a:rPr lang="nl-NL" sz="2000" dirty="0"/>
              <a:t>Het hebben van enig inzicht</a:t>
            </a:r>
          </a:p>
          <a:p>
            <a:r>
              <a:rPr lang="nl-NL" sz="2000" dirty="0"/>
              <a:t>Wel Alzheimer dementie, vasculaire dementie, LBD en andere vormen, vooralsnog geen FTD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dirty="0"/>
              <a:t>Mantelzorger:</a:t>
            </a:r>
          </a:p>
          <a:p>
            <a:r>
              <a:rPr lang="nl-NL" sz="2000" dirty="0"/>
              <a:t>De toekomstige vertegenwoordiger </a:t>
            </a:r>
          </a:p>
          <a:p>
            <a:r>
              <a:rPr lang="nl-NL" sz="2000" dirty="0"/>
              <a:t>Geen sprake van een angst- of depressieve stoornis</a:t>
            </a:r>
          </a:p>
          <a:p>
            <a:r>
              <a:rPr lang="nl-NL" sz="2000" dirty="0"/>
              <a:t>Geen persoonlijkheidsproblematiek of eigen somatisch leed</a:t>
            </a:r>
          </a:p>
          <a:p>
            <a:r>
              <a:rPr lang="nl-NL" sz="2000" dirty="0"/>
              <a:t>Voldoende draagkracht</a:t>
            </a:r>
          </a:p>
        </p:txBody>
      </p:sp>
    </p:spTree>
    <p:extLst>
      <p:ext uri="{BB962C8B-B14F-4D97-AF65-F5344CB8AC3E}">
        <p14:creationId xmlns:p14="http://schemas.microsoft.com/office/powerpoint/2010/main" val="3034362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4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 descr="Afbeelding met tekst, schermopname, software, Computerpictogram&#10;&#10;Automatisch gegenereerde beschrijving">
            <a:extLst>
              <a:ext uri="{FF2B5EF4-FFF2-40B4-BE49-F238E27FC236}">
                <a16:creationId xmlns:a16="http://schemas.microsoft.com/office/drawing/2014/main" id="{59BD3AB0-989C-D316-4E46-D76085306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970" t="15575" r="37318" b="27875"/>
          <a:stretch/>
        </p:blipFill>
        <p:spPr bwMode="auto">
          <a:xfrm>
            <a:off x="2492766" y="480060"/>
            <a:ext cx="7548548" cy="589788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445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D89DF1-BC65-38FF-48E8-9132317C1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nl-NL" sz="5400" dirty="0"/>
              <a:t>Sessie 1:</a:t>
            </a:r>
            <a:br>
              <a:rPr lang="nl-NL" sz="5400" dirty="0"/>
            </a:br>
            <a:r>
              <a:rPr lang="nl-NL" sz="2400" dirty="0"/>
              <a:t>De mogelijke invloed van dementie op de relatie en communicatie</a:t>
            </a:r>
            <a:br>
              <a:rPr lang="en-US" sz="2400" dirty="0"/>
            </a:br>
            <a:endParaRPr lang="nl-NL" sz="5400" dirty="0"/>
          </a:p>
        </p:txBody>
      </p:sp>
      <p:sp>
        <p:nvSpPr>
          <p:cNvPr id="3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ijdelijke aanduiding voor inhoud 2">
            <a:extLst>
              <a:ext uri="{FF2B5EF4-FFF2-40B4-BE49-F238E27FC236}">
                <a16:creationId xmlns:a16="http://schemas.microsoft.com/office/drawing/2014/main" id="{AA5C1D9E-4938-9767-3204-C10E1E75AF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87619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3120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430F5B-FBA9-89EF-7ED6-15B313524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nl-NL" sz="5400" dirty="0"/>
              <a:t>Sessie 2: </a:t>
            </a:r>
            <a:r>
              <a:rPr lang="nl-NL" sz="2400" dirty="0"/>
              <a:t>Waarden en voorkeuren m.b.t. relatie en zorg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A4A7C19-CE14-A7A8-9F09-58B799FC45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67755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Afbeelding 2" descr="Afbeelding met tekst, schermopname, software, Menselijk gezicht&#10;&#10;Automatisch gegenereerde beschrijving">
            <a:extLst>
              <a:ext uri="{FF2B5EF4-FFF2-40B4-BE49-F238E27FC236}">
                <a16:creationId xmlns:a16="http://schemas.microsoft.com/office/drawing/2014/main" id="{248029E5-3043-E5B5-2BC1-756BC5E7C94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676" t="29630" r="38162" b="31217"/>
          <a:stretch/>
        </p:blipFill>
        <p:spPr bwMode="auto">
          <a:xfrm>
            <a:off x="8491517" y="2576604"/>
            <a:ext cx="2868017" cy="1664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9467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430F5B-FBA9-89EF-7ED6-15B313524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nl-NL" sz="5400" dirty="0"/>
              <a:t>Sessie 3: </a:t>
            </a:r>
            <a:br>
              <a:rPr lang="nl-NL" sz="5400" dirty="0"/>
            </a:br>
            <a:r>
              <a:rPr lang="nl-NL" sz="2400" dirty="0"/>
              <a:t>Tijd voor jezelf en voor elkaar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A4A7C19-CE14-A7A8-9F09-58B799FC45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77339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6732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430F5B-FBA9-89EF-7ED6-15B313524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nl-NL" sz="5400" dirty="0"/>
              <a:t>Sessie 4: </a:t>
            </a:r>
            <a:br>
              <a:rPr lang="nl-NL" sz="5400" dirty="0"/>
            </a:br>
            <a:r>
              <a:rPr lang="nl-NL" sz="2400" dirty="0"/>
              <a:t>Hulp van anderen inschakelen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A4A7C19-CE14-A7A8-9F09-58B799FC45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05176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4018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E95B96-801C-A538-96B8-E4B0BC726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nl-NL" sz="3800" dirty="0"/>
              <a:t>Oefening ‘Hulp van anderen inschakelen’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7B1EBF-A0B9-D96F-9D0F-5951D7C90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nl-NL" sz="2200" dirty="0"/>
              <a:t>Schrijf zo’n 8 punten op waarbij je mogelijk in de toekomst hulp bij nodig gaat hebben</a:t>
            </a:r>
          </a:p>
          <a:p>
            <a:r>
              <a:rPr lang="nl-NL" sz="2200" dirty="0"/>
              <a:t>Plak ze daarna bij de betreffende cirkel</a:t>
            </a:r>
          </a:p>
        </p:txBody>
      </p:sp>
      <p:pic>
        <p:nvPicPr>
          <p:cNvPr id="4" name="Afbeelding 3" descr="Afbeelding met tekst, schermopname, software, Computerpictogram&#10;&#10;Automatisch gegenereerde beschrijving">
            <a:extLst>
              <a:ext uri="{FF2B5EF4-FFF2-40B4-BE49-F238E27FC236}">
                <a16:creationId xmlns:a16="http://schemas.microsoft.com/office/drawing/2014/main" id="{6E75C40A-EBAE-074D-344E-9E308C960C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32" t="18342" r="38925" b="5232"/>
          <a:stretch/>
        </p:blipFill>
        <p:spPr bwMode="auto">
          <a:xfrm>
            <a:off x="5521372" y="640080"/>
            <a:ext cx="5169567" cy="557784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230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Afbeelding 1" descr="Afbeelding met tekst, schermopname, software, Computerpictogram&#10;&#10;Automatisch gegenereerde beschrijving">
            <a:extLst>
              <a:ext uri="{FF2B5EF4-FFF2-40B4-BE49-F238E27FC236}">
                <a16:creationId xmlns:a16="http://schemas.microsoft.com/office/drawing/2014/main" id="{67B17665-1748-223F-3C34-9A8E9CCD1B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741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430F5B-FBA9-89EF-7ED6-15B313524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nl-NL" sz="5400" dirty="0"/>
              <a:t>Sessie 5: </a:t>
            </a:r>
            <a:br>
              <a:rPr lang="nl-NL" sz="5400" dirty="0"/>
            </a:br>
            <a:r>
              <a:rPr lang="nl-NL" sz="2400" dirty="0"/>
              <a:t>Toekomstplan delen met belangrijke anderen (optioneel)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A4A7C19-CE14-A7A8-9F09-58B799FC45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7160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9464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3" name="Rectangle 309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9103A4-3F21-A315-B284-104D75426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Recensie van een echtpaar</a:t>
            </a:r>
          </a:p>
        </p:txBody>
      </p:sp>
      <p:sp>
        <p:nvSpPr>
          <p:cNvPr id="309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BD9274DE-7A2C-1CBA-4EBA-C64D9E075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772931"/>
            <a:ext cx="7214616" cy="528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47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41DB4D-9002-428D-BE68-C1E1BC13F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r>
              <a:rPr lang="nl-NL" sz="4800"/>
              <a:t>Vragen?</a:t>
            </a:r>
            <a:endParaRPr lang="nl-NL" sz="4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12CBCD3-6585-BDD6-FB8B-50DDEF2113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8" r="6538" b="1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1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4E187889-DEF0-57A8-ED0D-25D75BCF7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200" dirty="0"/>
              <a:t>Wat neem je mee uit de workshop?</a:t>
            </a:r>
          </a:p>
        </p:txBody>
      </p:sp>
    </p:spTree>
    <p:extLst>
      <p:ext uri="{BB962C8B-B14F-4D97-AF65-F5344CB8AC3E}">
        <p14:creationId xmlns:p14="http://schemas.microsoft.com/office/powerpoint/2010/main" val="198927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79A379-7058-484A-024E-A02177EB9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nl-NL" sz="5400" b="1" dirty="0"/>
              <a:t>Programma</a:t>
            </a:r>
          </a:p>
        </p:txBody>
      </p:sp>
      <p:sp>
        <p:nvSpPr>
          <p:cNvPr id="5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47CCF099-816B-4122-5601-DBC10AD35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4269677" cy="2373610"/>
          </a:xfrm>
        </p:spPr>
        <p:txBody>
          <a:bodyPr anchor="t">
            <a:normAutofit fontScale="92500" lnSpcReduction="10000"/>
          </a:bodyPr>
          <a:lstStyle/>
          <a:p>
            <a:r>
              <a:rPr lang="nl-NL" dirty="0"/>
              <a:t>We stellen ons aan u voor</a:t>
            </a:r>
          </a:p>
          <a:p>
            <a:r>
              <a:rPr lang="nl-NL" dirty="0"/>
              <a:t>Quiz over het werk van            de ‘AGT-psycholoog’</a:t>
            </a:r>
          </a:p>
          <a:p>
            <a:r>
              <a:rPr lang="nl-NL" dirty="0"/>
              <a:t>Kijkje in de keuken bij de interventie </a:t>
            </a:r>
            <a:r>
              <a:rPr lang="nl-NL" i="1" dirty="0"/>
              <a:t>‘Samen verder na de diagnose dementie’</a:t>
            </a:r>
          </a:p>
          <a:p>
            <a:endParaRPr lang="nl-NL" sz="2200" dirty="0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770C01AF-DB77-ACA8-82A1-68BC2514C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50" y="1677181"/>
            <a:ext cx="6471666" cy="35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4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Voorstellen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199" y="1843089"/>
            <a:ext cx="4733925" cy="2743200"/>
          </a:xfrm>
        </p:spPr>
        <p:txBody>
          <a:bodyPr>
            <a:normAutofit/>
          </a:bodyPr>
          <a:lstStyle/>
          <a:p>
            <a:r>
              <a:rPr lang="nl-NL" dirty="0"/>
              <a:t>Irene Verhage, GZ-psycholoog</a:t>
            </a:r>
          </a:p>
          <a:p>
            <a:r>
              <a:rPr lang="nl-NL" dirty="0"/>
              <a:t>GZ-opleiding accent Ouderen</a:t>
            </a:r>
          </a:p>
          <a:p>
            <a:r>
              <a:rPr lang="nl-NL" dirty="0"/>
              <a:t>Werkzaam bij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/>
              <a:t>Karolien Harink, GZ-psycholoog</a:t>
            </a:r>
          </a:p>
          <a:p>
            <a:r>
              <a:rPr lang="nl-NL" dirty="0"/>
              <a:t>GZ-opleiding accent Ouderen</a:t>
            </a:r>
          </a:p>
          <a:p>
            <a:r>
              <a:rPr lang="nl-NL" dirty="0"/>
              <a:t>Werkzaam bij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AutoShape 6" descr="Home | Werken bij Quarij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8" descr="Home | Werken bij Quarij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10" descr="Home | Werken bij Quarij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12" descr="Arrangeren financiering voor nieuwbouw QuaRijn - Finance Idea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AutoShape 14" descr="Arrangeren financiering voor nieuwbouw QuaRijn - Finance Idea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40" name="Picture 16" descr="https://i.regiogroei.cloud/2fa1924c-b83a-3ceb-86b5-008678b75125.jpg?width=1104&amp;height=620&amp;aspect_ratio=1104:6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181883"/>
            <a:ext cx="4354513" cy="234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ome | Werken bij Quarijn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085" y="3617198"/>
            <a:ext cx="2928937" cy="290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015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gerimedica.nl/wp-content/uploads/2020/11/GZSP-1030x1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7" y="-171451"/>
            <a:ext cx="4343401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5A7B8B7-770D-BCAA-69C0-AE6C504C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Stellingen: </a:t>
            </a:r>
            <a:r>
              <a:rPr lang="nl-NL" b="1" dirty="0">
                <a:solidFill>
                  <a:srgbClr val="00B050"/>
                </a:solidFill>
              </a:rPr>
              <a:t>waar</a:t>
            </a:r>
            <a:r>
              <a:rPr lang="nl-NL" b="1" dirty="0"/>
              <a:t> of </a:t>
            </a:r>
            <a:r>
              <a:rPr lang="nl-NL" b="1" dirty="0">
                <a:solidFill>
                  <a:srgbClr val="FF0000"/>
                </a:solidFill>
              </a:rPr>
              <a:t>niet waar</a:t>
            </a:r>
            <a:r>
              <a:rPr lang="nl-NL" b="1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157CB3-440B-330F-5FEE-D841497F9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0264"/>
            <a:ext cx="10277474" cy="4076700"/>
          </a:xfrm>
        </p:spPr>
        <p:txBody>
          <a:bodyPr>
            <a:normAutofit fontScale="55000" lnSpcReduction="20000"/>
          </a:bodyPr>
          <a:lstStyle/>
          <a:p>
            <a:r>
              <a:rPr lang="nl-NL" sz="4400" dirty="0"/>
              <a:t>Psychologen uit een ambulant geriatrisch team                                                                     bieden psychologische diagnostiek en behandeling                                                             voor mensen met </a:t>
            </a:r>
            <a:r>
              <a:rPr lang="nl-NL" sz="4400" dirty="0" err="1"/>
              <a:t>multi</a:t>
            </a:r>
            <a:r>
              <a:rPr lang="nl-NL" sz="4400" dirty="0"/>
              <a:t>-problematiek  die een                                                   GZSP-indicatie of WLZ-indicatie hebben</a:t>
            </a:r>
          </a:p>
          <a:p>
            <a:endParaRPr lang="nl-NL" sz="4400" dirty="0"/>
          </a:p>
          <a:p>
            <a:r>
              <a:rPr lang="nl-NL" sz="4400" dirty="0"/>
              <a:t>Patiënten kunnen zonder verwijzing GZSP-zorg ontvangen</a:t>
            </a:r>
          </a:p>
          <a:p>
            <a:pPr marL="0" indent="0">
              <a:buNone/>
            </a:pPr>
            <a:endParaRPr lang="nl-NL" sz="4400" dirty="0"/>
          </a:p>
          <a:p>
            <a:r>
              <a:rPr lang="nl-NL" sz="4400" dirty="0"/>
              <a:t>Psychologen uit het AGT werken ook buiten kantoortijden bijv. in het geval van crisis</a:t>
            </a:r>
          </a:p>
          <a:p>
            <a:pPr marL="0" indent="0">
              <a:buNone/>
            </a:pPr>
            <a:endParaRPr lang="nl-NL" sz="4400" dirty="0"/>
          </a:p>
          <a:p>
            <a:r>
              <a:rPr lang="nl-NL" sz="4400" dirty="0"/>
              <a:t>GZSP-zorg is alleen bedoeld voor oudere mensen die zelfstandig thuis wonen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234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Stellingen: </a:t>
            </a:r>
            <a:r>
              <a:rPr lang="nl-NL" b="1" dirty="0">
                <a:solidFill>
                  <a:srgbClr val="00B050"/>
                </a:solidFill>
              </a:rPr>
              <a:t>waar</a:t>
            </a:r>
            <a:r>
              <a:rPr lang="nl-NL" b="1" dirty="0"/>
              <a:t> of </a:t>
            </a:r>
            <a:r>
              <a:rPr lang="nl-NL" b="1" dirty="0">
                <a:solidFill>
                  <a:srgbClr val="FF0000"/>
                </a:solidFill>
              </a:rPr>
              <a:t>niet waar</a:t>
            </a:r>
            <a:r>
              <a:rPr lang="nl-NL" b="1" dirty="0"/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1034713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nl-NL" sz="8600" dirty="0"/>
          </a:p>
          <a:p>
            <a:r>
              <a:rPr lang="nl-NL" sz="11200" dirty="0"/>
              <a:t>Patiënten met probleemgedrag bij dementie, kunnen beter binnen het verpleeghuis behandeld worden, dan thuis</a:t>
            </a:r>
          </a:p>
          <a:p>
            <a:pPr marL="0" indent="0">
              <a:buNone/>
            </a:pPr>
            <a:endParaRPr lang="nl-NL" sz="11200" dirty="0"/>
          </a:p>
          <a:p>
            <a:r>
              <a:rPr lang="nl-NL" sz="11200" dirty="0"/>
              <a:t>Een verwijzing voor mediatieve behandeling of mantelzorgondersteuning is met name geïndiceerd als de mantelzorger fors overbelast is</a:t>
            </a:r>
          </a:p>
          <a:p>
            <a:pPr marL="0" indent="0">
              <a:buNone/>
            </a:pPr>
            <a:endParaRPr lang="nl-NL" sz="11200" dirty="0"/>
          </a:p>
          <a:p>
            <a:r>
              <a:rPr lang="nl-NL" sz="11200" dirty="0"/>
              <a:t>De patiënt met dementie moet altijd op de hoogte zijn van de verwijzing</a:t>
            </a:r>
          </a:p>
          <a:p>
            <a:pPr marL="0" indent="0">
              <a:buNone/>
            </a:pPr>
            <a:endParaRPr lang="nl-NL" sz="8600" dirty="0"/>
          </a:p>
          <a:p>
            <a:r>
              <a:rPr lang="nl-NL" sz="11200" dirty="0"/>
              <a:t>Voor dementie-onderzoek kan mijn patiënt het beste terecht in het ziekenhuis/geheugenpoli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198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edeemtherapie na een operatie | Fysiotherapie Grave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538" y="613965"/>
            <a:ext cx="1755774" cy="169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4838" y="613965"/>
            <a:ext cx="6661850" cy="1013619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Stellingen: </a:t>
            </a:r>
            <a:r>
              <a:rPr lang="nl-NL" b="1" dirty="0">
                <a:solidFill>
                  <a:srgbClr val="00B050"/>
                </a:solidFill>
              </a:rPr>
              <a:t>waar</a:t>
            </a:r>
            <a:r>
              <a:rPr lang="nl-NL" b="1" dirty="0"/>
              <a:t> of </a:t>
            </a:r>
            <a:r>
              <a:rPr lang="nl-NL" b="1" dirty="0">
                <a:solidFill>
                  <a:srgbClr val="FF0000"/>
                </a:solidFill>
              </a:rPr>
              <a:t>niet waar</a:t>
            </a:r>
            <a:r>
              <a:rPr lang="nl-NL" b="1" dirty="0"/>
              <a:t>?	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9612" y="1982787"/>
            <a:ext cx="10515600" cy="4351338"/>
          </a:xfrm>
        </p:spPr>
        <p:txBody>
          <a:bodyPr>
            <a:normAutofit/>
          </a:bodyPr>
          <a:lstStyle/>
          <a:p>
            <a:r>
              <a:rPr lang="nl-NL" dirty="0"/>
              <a:t>Bij valangst werken psycholoog en fysiotherapie nauw samen,          ook thuis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Mijn patiënt met dementie en depressieve klachten is eigenlijk alleen nog maar gebaat bij medicatie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Ook bij ouderen heeft psychotherapie zin! Verwijs ze door naar de BGGZ, SGGZ of naar het AGT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432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32DF3D-3F59-481D-A237-77C31AD49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55758C-80CF-65DD-D6BE-682FA7D37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643467"/>
            <a:ext cx="3929062" cy="5571066"/>
          </a:xfrm>
        </p:spPr>
        <p:txBody>
          <a:bodyPr anchor="ctr">
            <a:normAutofit/>
          </a:bodyPr>
          <a:lstStyle/>
          <a:p>
            <a:r>
              <a:rPr lang="nl-NL" sz="4800" b="1" dirty="0"/>
              <a:t>De AGT-psycholoog inzetbaar voor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2F02326-30C4-4095-988F-932A425AE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9686" y="0"/>
            <a:ext cx="7152315" cy="6858000"/>
          </a:xfrm>
          <a:custGeom>
            <a:avLst/>
            <a:gdLst>
              <a:gd name="connsiteX0" fmla="*/ 17101 w 7152315"/>
              <a:gd name="connsiteY0" fmla="*/ 0 h 6858000"/>
              <a:gd name="connsiteX1" fmla="*/ 7152315 w 7152315"/>
              <a:gd name="connsiteY1" fmla="*/ 0 h 6858000"/>
              <a:gd name="connsiteX2" fmla="*/ 7152315 w 7152315"/>
              <a:gd name="connsiteY2" fmla="*/ 6858000 h 6858000"/>
              <a:gd name="connsiteX3" fmla="*/ 15999 w 7152315"/>
              <a:gd name="connsiteY3" fmla="*/ 6858000 h 6858000"/>
              <a:gd name="connsiteX4" fmla="*/ 9729 w 7152315"/>
              <a:gd name="connsiteY4" fmla="*/ 6734157 h 6858000"/>
              <a:gd name="connsiteX5" fmla="*/ 15819 w 7152315"/>
              <a:gd name="connsiteY5" fmla="*/ 6122264 h 6858000"/>
              <a:gd name="connsiteX6" fmla="*/ 11379 w 7152315"/>
              <a:gd name="connsiteY6" fmla="*/ 5614784 h 6858000"/>
              <a:gd name="connsiteX7" fmla="*/ 20006 w 7152315"/>
              <a:gd name="connsiteY7" fmla="*/ 5204359 h 6858000"/>
              <a:gd name="connsiteX8" fmla="*/ 16962 w 7152315"/>
              <a:gd name="connsiteY8" fmla="*/ 4811696 h 6858000"/>
              <a:gd name="connsiteX9" fmla="*/ 13409 w 7152315"/>
              <a:gd name="connsiteY9" fmla="*/ 4358135 h 6858000"/>
              <a:gd name="connsiteX10" fmla="*/ 12774 w 7152315"/>
              <a:gd name="connsiteY10" fmla="*/ 4038423 h 6858000"/>
              <a:gd name="connsiteX11" fmla="*/ 10110 w 7152315"/>
              <a:gd name="connsiteY11" fmla="*/ 3630663 h 6858000"/>
              <a:gd name="connsiteX12" fmla="*/ 16581 w 7152315"/>
              <a:gd name="connsiteY12" fmla="*/ 3275427 h 6858000"/>
              <a:gd name="connsiteX13" fmla="*/ 27872 w 7152315"/>
              <a:gd name="connsiteY13" fmla="*/ 2871219 h 6858000"/>
              <a:gd name="connsiteX14" fmla="*/ 17596 w 7152315"/>
              <a:gd name="connsiteY14" fmla="*/ 2235600 h 6858000"/>
              <a:gd name="connsiteX15" fmla="*/ 14170 w 7152315"/>
              <a:gd name="connsiteY15" fmla="*/ 1894827 h 6858000"/>
              <a:gd name="connsiteX16" fmla="*/ 11632 w 7152315"/>
              <a:gd name="connsiteY16" fmla="*/ 1603026 h 6858000"/>
              <a:gd name="connsiteX17" fmla="*/ 14551 w 7152315"/>
              <a:gd name="connsiteY17" fmla="*/ 1307799 h 6858000"/>
              <a:gd name="connsiteX18" fmla="*/ 14551 w 7152315"/>
              <a:gd name="connsiteY18" fmla="*/ 887733 h 6858000"/>
              <a:gd name="connsiteX19" fmla="*/ 849 w 7152315"/>
              <a:gd name="connsiteY19" fmla="*/ 349169 h 6858000"/>
              <a:gd name="connsiteX20" fmla="*/ 1404 w 7152315"/>
              <a:gd name="connsiteY20" fmla="*/ 1605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52315" h="6858000">
                <a:moveTo>
                  <a:pt x="17101" y="0"/>
                </a:moveTo>
                <a:lnTo>
                  <a:pt x="7152315" y="0"/>
                </a:lnTo>
                <a:lnTo>
                  <a:pt x="7152315" y="6858000"/>
                </a:lnTo>
                <a:lnTo>
                  <a:pt x="15999" y="6858000"/>
                </a:lnTo>
                <a:lnTo>
                  <a:pt x="9729" y="6734157"/>
                </a:lnTo>
                <a:cubicBezTo>
                  <a:pt x="5924" y="6530150"/>
                  <a:pt x="12521" y="6326271"/>
                  <a:pt x="15819" y="6122264"/>
                </a:cubicBezTo>
                <a:cubicBezTo>
                  <a:pt x="18484" y="5952766"/>
                  <a:pt x="-1689" y="5783013"/>
                  <a:pt x="11379" y="5614784"/>
                </a:cubicBezTo>
                <a:cubicBezTo>
                  <a:pt x="22112" y="5478259"/>
                  <a:pt x="24992" y="5341214"/>
                  <a:pt x="20006" y="5204359"/>
                </a:cubicBezTo>
                <a:cubicBezTo>
                  <a:pt x="14932" y="5073429"/>
                  <a:pt x="13917" y="4942537"/>
                  <a:pt x="16962" y="4811696"/>
                </a:cubicBezTo>
                <a:cubicBezTo>
                  <a:pt x="20640" y="4660467"/>
                  <a:pt x="16962" y="4509238"/>
                  <a:pt x="13409" y="4358135"/>
                </a:cubicBezTo>
                <a:cubicBezTo>
                  <a:pt x="10872" y="4251565"/>
                  <a:pt x="10998" y="4144994"/>
                  <a:pt x="12774" y="4038423"/>
                </a:cubicBezTo>
                <a:cubicBezTo>
                  <a:pt x="15185" y="3902545"/>
                  <a:pt x="19879" y="3766540"/>
                  <a:pt x="10110" y="3630663"/>
                </a:cubicBezTo>
                <a:cubicBezTo>
                  <a:pt x="1178" y="3512306"/>
                  <a:pt x="3347" y="3393378"/>
                  <a:pt x="16581" y="3275427"/>
                </a:cubicBezTo>
                <a:cubicBezTo>
                  <a:pt x="33403" y="3141377"/>
                  <a:pt x="37183" y="3006006"/>
                  <a:pt x="27872" y="2871219"/>
                </a:cubicBezTo>
                <a:cubicBezTo>
                  <a:pt x="11315" y="2659765"/>
                  <a:pt x="7890" y="2447486"/>
                  <a:pt x="17596" y="2235600"/>
                </a:cubicBezTo>
                <a:cubicBezTo>
                  <a:pt x="22797" y="2122038"/>
                  <a:pt x="21655" y="2008261"/>
                  <a:pt x="14170" y="1894827"/>
                </a:cubicBezTo>
                <a:cubicBezTo>
                  <a:pt x="8144" y="1797670"/>
                  <a:pt x="7294" y="1700272"/>
                  <a:pt x="11632" y="1603026"/>
                </a:cubicBezTo>
                <a:cubicBezTo>
                  <a:pt x="15566" y="1504575"/>
                  <a:pt x="17215" y="1406124"/>
                  <a:pt x="14551" y="1307799"/>
                </a:cubicBezTo>
                <a:cubicBezTo>
                  <a:pt x="10872" y="1168242"/>
                  <a:pt x="10110" y="1027798"/>
                  <a:pt x="14551" y="887733"/>
                </a:cubicBezTo>
                <a:cubicBezTo>
                  <a:pt x="20894" y="708085"/>
                  <a:pt x="3132" y="528817"/>
                  <a:pt x="849" y="349169"/>
                </a:cubicBezTo>
                <a:cubicBezTo>
                  <a:pt x="24" y="286241"/>
                  <a:pt x="-769" y="223346"/>
                  <a:pt x="1404" y="1605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A3B15-D48E-4106-3FC7-126932F02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5" y="643467"/>
            <a:ext cx="7016877" cy="5900208"/>
          </a:xfrm>
        </p:spPr>
        <p:txBody>
          <a:bodyPr anchor="ctr">
            <a:normAutofit/>
          </a:bodyPr>
          <a:lstStyle/>
          <a:p>
            <a:r>
              <a:rPr lang="nl-NL" sz="1900" b="1" dirty="0">
                <a:solidFill>
                  <a:srgbClr val="FFFFFF"/>
                </a:solidFill>
              </a:rPr>
              <a:t>Diagnostiek</a:t>
            </a:r>
          </a:p>
          <a:p>
            <a:pPr lvl="1"/>
            <a:r>
              <a:rPr lang="nl-NL" sz="1900" dirty="0">
                <a:solidFill>
                  <a:srgbClr val="FFFFFF"/>
                </a:solidFill>
              </a:rPr>
              <a:t>Cognitie</a:t>
            </a:r>
          </a:p>
          <a:p>
            <a:pPr lvl="1"/>
            <a:r>
              <a:rPr lang="nl-NL" sz="1900" dirty="0">
                <a:solidFill>
                  <a:srgbClr val="FFFFFF"/>
                </a:solidFill>
              </a:rPr>
              <a:t>Stemming, angst</a:t>
            </a:r>
          </a:p>
          <a:p>
            <a:pPr lvl="1"/>
            <a:r>
              <a:rPr lang="nl-NL" sz="1900" dirty="0">
                <a:solidFill>
                  <a:srgbClr val="FFFFFF"/>
                </a:solidFill>
              </a:rPr>
              <a:t>Ontwikkelingsproblematiek</a:t>
            </a:r>
          </a:p>
          <a:p>
            <a:pPr lvl="1"/>
            <a:r>
              <a:rPr lang="nl-NL" sz="1900" dirty="0">
                <a:solidFill>
                  <a:srgbClr val="FFFFFF"/>
                </a:solidFill>
              </a:rPr>
              <a:t>Persoonlijkheid</a:t>
            </a:r>
          </a:p>
          <a:p>
            <a:pPr lvl="1"/>
            <a:r>
              <a:rPr lang="nl-NL" sz="1900" dirty="0">
                <a:solidFill>
                  <a:srgbClr val="FFFFFF"/>
                </a:solidFill>
              </a:rPr>
              <a:t>Euthanasievraagstukken / voltooid leven</a:t>
            </a:r>
          </a:p>
          <a:p>
            <a:pPr marL="457200" lvl="1" indent="0">
              <a:buNone/>
            </a:pPr>
            <a:endParaRPr lang="nl-NL" sz="1900" dirty="0">
              <a:solidFill>
                <a:srgbClr val="FFFFFF"/>
              </a:solidFill>
            </a:endParaRPr>
          </a:p>
          <a:p>
            <a:r>
              <a:rPr lang="nl-NL" sz="1900" b="1" dirty="0">
                <a:solidFill>
                  <a:srgbClr val="FFFFFF"/>
                </a:solidFill>
              </a:rPr>
              <a:t>Behandeling</a:t>
            </a:r>
            <a:r>
              <a:rPr lang="nl-NL" sz="1900" dirty="0">
                <a:solidFill>
                  <a:srgbClr val="FFFFFF"/>
                </a:solidFill>
              </a:rPr>
              <a:t> </a:t>
            </a:r>
          </a:p>
          <a:p>
            <a:pPr lvl="1"/>
            <a:r>
              <a:rPr lang="nl-NL" sz="1900" dirty="0">
                <a:solidFill>
                  <a:srgbClr val="FFFFFF"/>
                </a:solidFill>
              </a:rPr>
              <a:t>Stemming, angst</a:t>
            </a:r>
          </a:p>
          <a:p>
            <a:pPr lvl="1"/>
            <a:r>
              <a:rPr lang="nl-NL" sz="1900" dirty="0">
                <a:solidFill>
                  <a:srgbClr val="FFFFFF"/>
                </a:solidFill>
              </a:rPr>
              <a:t>Posttraumatische stress</a:t>
            </a:r>
          </a:p>
          <a:p>
            <a:pPr lvl="1"/>
            <a:r>
              <a:rPr lang="nl-NL" sz="1900" dirty="0">
                <a:solidFill>
                  <a:srgbClr val="FFFFFF"/>
                </a:solidFill>
              </a:rPr>
              <a:t>Gecompliceerde rouw</a:t>
            </a:r>
          </a:p>
          <a:p>
            <a:pPr lvl="1"/>
            <a:r>
              <a:rPr lang="nl-NL" sz="1900" dirty="0">
                <a:solidFill>
                  <a:srgbClr val="FFFFFF"/>
                </a:solidFill>
              </a:rPr>
              <a:t>Verwerking/omgaan met bijv. verlies, verhuizing, beperkingen, m</a:t>
            </a:r>
            <a:r>
              <a:rPr lang="nl-NL" sz="1900" dirty="0">
                <a:solidFill>
                  <a:schemeClr val="bg1"/>
                </a:solidFill>
              </a:rPr>
              <a:t>edisch onvoldoende verklaarbare lichamelijke klachten</a:t>
            </a:r>
            <a:endParaRPr lang="nl-NL" sz="1900" dirty="0">
              <a:solidFill>
                <a:srgbClr val="FFFFFF"/>
              </a:solidFill>
            </a:endParaRPr>
          </a:p>
          <a:p>
            <a:pPr marL="457200" lvl="1" indent="0">
              <a:buNone/>
            </a:pPr>
            <a:endParaRPr lang="nl-NL" sz="1800" dirty="0">
              <a:solidFill>
                <a:srgbClr val="FFFFFF"/>
              </a:solidFill>
            </a:endParaRPr>
          </a:p>
          <a:p>
            <a:r>
              <a:rPr lang="nl-NL" sz="1900" b="1" dirty="0">
                <a:solidFill>
                  <a:schemeClr val="bg1"/>
                </a:solidFill>
              </a:rPr>
              <a:t>Mantelzorgbegeleiding </a:t>
            </a:r>
            <a:r>
              <a:rPr lang="nl-NL" sz="1900" b="1" dirty="0" err="1">
                <a:solidFill>
                  <a:schemeClr val="bg1"/>
                </a:solidFill>
              </a:rPr>
              <a:t>tav</a:t>
            </a:r>
            <a:r>
              <a:rPr lang="nl-NL" sz="1900" b="1" dirty="0">
                <a:solidFill>
                  <a:schemeClr val="bg1"/>
                </a:solidFill>
              </a:rPr>
              <a:t> omgang met dementie</a:t>
            </a:r>
          </a:p>
          <a:p>
            <a:r>
              <a:rPr lang="nl-NL" sz="1900" b="1" dirty="0" err="1">
                <a:solidFill>
                  <a:schemeClr val="bg1"/>
                </a:solidFill>
              </a:rPr>
              <a:t>Parkinsongerelateerde</a:t>
            </a:r>
            <a:r>
              <a:rPr lang="nl-NL" sz="1900" b="1" dirty="0">
                <a:solidFill>
                  <a:schemeClr val="bg1"/>
                </a:solidFill>
              </a:rPr>
              <a:t> klachten</a:t>
            </a:r>
            <a:r>
              <a:rPr lang="nl-NL" sz="1900" b="1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nl-NL" sz="1900" b="1" dirty="0">
                <a:solidFill>
                  <a:schemeClr val="bg1"/>
                </a:solidFill>
              </a:rPr>
              <a:t>cognitie, stemming &amp; gedrag</a:t>
            </a:r>
          </a:p>
        </p:txBody>
      </p:sp>
    </p:spTree>
    <p:extLst>
      <p:ext uri="{BB962C8B-B14F-4D97-AF65-F5344CB8AC3E}">
        <p14:creationId xmlns:p14="http://schemas.microsoft.com/office/powerpoint/2010/main" val="127424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272BB3-950E-47E4-5602-79972953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1" y="638089"/>
            <a:ext cx="5385815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‘</a:t>
            </a:r>
            <a:r>
              <a:rPr lang="en-US" sz="4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Samen</a:t>
            </a:r>
            <a:r>
              <a:rPr lang="en-US" sz="4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verder</a:t>
            </a:r>
            <a:r>
              <a:rPr lang="en-US" sz="4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4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diagnose </a:t>
            </a:r>
            <a:r>
              <a:rPr lang="en-US" sz="4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dementie</a:t>
            </a:r>
            <a:r>
              <a:rPr lang="en-US" sz="4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’</a:t>
            </a:r>
          </a:p>
        </p:txBody>
      </p:sp>
      <p:pic>
        <p:nvPicPr>
          <p:cNvPr id="2050" name="Picture 2" descr="Samen Verder na de Diagnose Dementie - Trimbos-instituut">
            <a:extLst>
              <a:ext uri="{FF2B5EF4-FFF2-40B4-BE49-F238E27FC236}">
                <a16:creationId xmlns:a16="http://schemas.microsoft.com/office/drawing/2014/main" id="{5412EF17-77CD-258F-276A-94CACF0925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3"/>
          <a:stretch/>
        </p:blipFill>
        <p:spPr bwMode="auto">
          <a:xfrm>
            <a:off x="1114425" y="311466"/>
            <a:ext cx="4229099" cy="622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3162A5E-BCAB-7244-A944-C01FB638F897}"/>
              </a:ext>
            </a:extLst>
          </p:cNvPr>
          <p:cNvSpPr txBox="1"/>
          <p:nvPr/>
        </p:nvSpPr>
        <p:spPr>
          <a:xfrm>
            <a:off x="6172201" y="2663421"/>
            <a:ext cx="5600700" cy="3550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Ontwikkeld</a:t>
            </a:r>
            <a:r>
              <a:rPr lang="en-US" sz="2400" dirty="0"/>
              <a:t> door het </a:t>
            </a:r>
            <a:r>
              <a:rPr lang="en-US" sz="2400" dirty="0" err="1"/>
              <a:t>Trimbos</a:t>
            </a:r>
            <a:r>
              <a:rPr lang="en-US" sz="2400" dirty="0"/>
              <a:t> </a:t>
            </a:r>
            <a:r>
              <a:rPr lang="en-US" sz="2400" dirty="0" err="1"/>
              <a:t>instituut</a:t>
            </a:r>
            <a:r>
              <a:rPr lang="en-US" sz="2400" dirty="0"/>
              <a:t> </a:t>
            </a: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Voor</a:t>
            </a:r>
            <a:r>
              <a:rPr lang="en-US" sz="2400" dirty="0"/>
              <a:t> </a:t>
            </a:r>
            <a:r>
              <a:rPr lang="en-US" sz="2400" dirty="0" err="1"/>
              <a:t>thuiswonende</a:t>
            </a:r>
            <a:r>
              <a:rPr lang="en-US" sz="2400" dirty="0"/>
              <a:t> </a:t>
            </a:r>
            <a:r>
              <a:rPr lang="en-US" sz="2400" dirty="0" err="1"/>
              <a:t>mensen</a:t>
            </a:r>
            <a:r>
              <a:rPr lang="en-US" sz="2400" dirty="0"/>
              <a:t> met </a:t>
            </a:r>
            <a:r>
              <a:rPr lang="en-US" sz="2400" dirty="0" err="1"/>
              <a:t>dementie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hun</a:t>
            </a:r>
            <a:r>
              <a:rPr lang="en-US" sz="2400" dirty="0"/>
              <a:t> </a:t>
            </a:r>
            <a:r>
              <a:rPr lang="en-US" sz="2400" dirty="0" err="1"/>
              <a:t>mantelzorgers</a:t>
            </a:r>
            <a:endParaRPr lang="en-US" sz="2400" dirty="0"/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Door GZ-</a:t>
            </a:r>
            <a:r>
              <a:rPr lang="en-US" sz="2400" dirty="0" err="1"/>
              <a:t>psychologen</a:t>
            </a: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9341665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7112</TotalTime>
  <Words>709</Words>
  <Application>Microsoft Office PowerPoint</Application>
  <PresentationFormat>Breedbeeld</PresentationFormat>
  <Paragraphs>122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Kantoorthema</vt:lpstr>
      <vt:lpstr>De psycholoog thuis</vt:lpstr>
      <vt:lpstr>PowerPoint-presentatie</vt:lpstr>
      <vt:lpstr>Programma</vt:lpstr>
      <vt:lpstr>Voorstellen</vt:lpstr>
      <vt:lpstr>Stellingen: waar of niet waar?</vt:lpstr>
      <vt:lpstr>Stellingen: waar of niet waar?</vt:lpstr>
      <vt:lpstr>Stellingen: waar of niet waar?  </vt:lpstr>
      <vt:lpstr>De AGT-psycholoog inzetbaar voor</vt:lpstr>
      <vt:lpstr> ‘Samen verder na de diagnose dementie’</vt:lpstr>
      <vt:lpstr>Doel interventie</vt:lpstr>
      <vt:lpstr>Hoe?</vt:lpstr>
      <vt:lpstr>Het toekomstplan</vt:lpstr>
      <vt:lpstr>Voorwaarden deelname</vt:lpstr>
      <vt:lpstr>PowerPoint-presentatie</vt:lpstr>
      <vt:lpstr>Sessie 1: De mogelijke invloed van dementie op de relatie en communicatie </vt:lpstr>
      <vt:lpstr>Sessie 2: Waarden en voorkeuren m.b.t. relatie en zorg</vt:lpstr>
      <vt:lpstr>Sessie 3:  Tijd voor jezelf en voor elkaar</vt:lpstr>
      <vt:lpstr>Sessie 4:  Hulp van anderen inschakelen</vt:lpstr>
      <vt:lpstr>Oefening ‘Hulp van anderen inschakelen’</vt:lpstr>
      <vt:lpstr>Sessie 5:  Toekomstplan delen met belangrijke anderen (optioneel)</vt:lpstr>
      <vt:lpstr>Recensie van een echtpaar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psycholoog thuis</dc:title>
  <dc:creator>Irene Verhage</dc:creator>
  <cp:lastModifiedBy>Irene Verhage</cp:lastModifiedBy>
  <cp:revision>64</cp:revision>
  <dcterms:created xsi:type="dcterms:W3CDTF">2023-10-13T07:57:07Z</dcterms:created>
  <dcterms:modified xsi:type="dcterms:W3CDTF">2023-10-24T10:31:26Z</dcterms:modified>
</cp:coreProperties>
</file>